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93" r:id="rId6"/>
    <p:sldId id="264" r:id="rId7"/>
    <p:sldId id="304" r:id="rId8"/>
    <p:sldId id="308" r:id="rId9"/>
    <p:sldId id="305" r:id="rId10"/>
    <p:sldId id="307" r:id="rId11"/>
    <p:sldId id="309" r:id="rId12"/>
    <p:sldId id="310" r:id="rId13"/>
    <p:sldId id="311" r:id="rId14"/>
    <p:sldId id="312" r:id="rId15"/>
    <p:sldId id="313" r:id="rId16"/>
    <p:sldId id="314" r:id="rId17"/>
    <p:sldId id="298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69CFB8-EB6E-4B1A-B96D-322AED6B251F}" v="3" dt="2021-08-31T19:11:11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38" autoAdjust="0"/>
    <p:restoredTop sz="94660"/>
  </p:normalViewPr>
  <p:slideViewPr>
    <p:cSldViewPr snapToGrid="0">
      <p:cViewPr>
        <p:scale>
          <a:sx n="75" d="100"/>
          <a:sy n="75" d="100"/>
        </p:scale>
        <p:origin x="73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2CAB1C-0AA1-4053-A726-215D17585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F6F74-5F3D-4C2B-8AC5-73761B2FB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06CAD-01BF-4A36-89A1-76183660094C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74BE-A649-46E3-849C-B7115F8772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0E8BA-5F10-4BE9-B74D-7AA6E4180C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FECE9-3899-402D-9557-B34889DA2F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94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3ADA9-1F11-4760-8ADD-071EFA0A529A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84F3-2271-4F8D-A0BC-8F40E6849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3415570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1698549" y="3425047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-12823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578" y="1895475"/>
            <a:ext cx="5679621" cy="2413965"/>
          </a:xfrm>
        </p:spPr>
        <p:txBody>
          <a:bodyPr lIns="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9578" y="5597131"/>
            <a:ext cx="5050971" cy="472073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9578" y="5954904"/>
            <a:ext cx="2200154" cy="569912"/>
          </a:xfrm>
        </p:spPr>
        <p:txBody>
          <a:bodyPr l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3415570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1698549" y="1079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1698549" y="1713063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1698549" y="5137031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-12823" y="1079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-12823" y="5137031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15570" y="1079"/>
            <a:ext cx="1719072" cy="1719072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5570" y="5137031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2823" y="1713063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5796F3-1FF2-4CB3-9A21-2FA42B0F739C}"/>
              </a:ext>
            </a:extLst>
          </p:cNvPr>
          <p:cNvSpPr/>
          <p:nvPr userDrawn="1"/>
        </p:nvSpPr>
        <p:spPr>
          <a:xfrm>
            <a:off x="5699578" y="5142220"/>
            <a:ext cx="628650" cy="1822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B973DC-FC8B-48F4-9A50-A679872638A6}"/>
              </a:ext>
            </a:extLst>
          </p:cNvPr>
          <p:cNvSpPr/>
          <p:nvPr userDrawn="1"/>
        </p:nvSpPr>
        <p:spPr>
          <a:xfrm>
            <a:off x="0" y="0"/>
            <a:ext cx="1905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651245-F8FA-4280-86E8-A02EA6F9D183}"/>
              </a:ext>
            </a:extLst>
          </p:cNvPr>
          <p:cNvSpPr/>
          <p:nvPr userDrawn="1"/>
        </p:nvSpPr>
        <p:spPr>
          <a:xfrm>
            <a:off x="1905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243009-72E0-4065-A4ED-BF9024B3D4FB}"/>
              </a:ext>
            </a:extLst>
          </p:cNvPr>
          <p:cNvSpPr/>
          <p:nvPr userDrawn="1"/>
        </p:nvSpPr>
        <p:spPr>
          <a:xfrm>
            <a:off x="5334000" y="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E1145-BC25-4AC5-8B8D-8AECD11F1713}"/>
              </a:ext>
            </a:extLst>
          </p:cNvPr>
          <p:cNvSpPr/>
          <p:nvPr userDrawn="1"/>
        </p:nvSpPr>
        <p:spPr>
          <a:xfrm>
            <a:off x="8763000" y="3429000"/>
            <a:ext cx="3429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9F851B1-E044-41C4-88D1-6BA4FBC839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EEE85C52-E5BA-4142-AE8D-7B357E4A47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24B8959-FF9C-453C-8179-A0BF8D392B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F2D93AE-80E9-4043-9384-F0F06D65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76501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718" y="4697806"/>
            <a:ext cx="2800350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D493CB6-06D1-4AD2-924D-64007FFFAC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01931" y="4697805"/>
            <a:ext cx="2800351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5B991DB-A408-4F6D-A8D0-5167D1E3076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23718" y="1268809"/>
            <a:ext cx="2853532" cy="89138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Date Placeholder 6">
            <a:extLst>
              <a:ext uri="{FF2B5EF4-FFF2-40B4-BE49-F238E27FC236}">
                <a16:creationId xmlns:a16="http://schemas.microsoft.com/office/drawing/2014/main" id="{CAE1BB52-31E7-4A74-9ED4-FDD92237639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194718" y="6356350"/>
            <a:ext cx="9839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EAF5ABA9-E5E2-43E4-ACD5-994ABC0856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34000" y="6356350"/>
            <a:ext cx="34290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40AEA096-23EC-471A-85DB-52788D8475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60451"/>
            <a:ext cx="608493" cy="20177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60451"/>
            <a:ext cx="608493" cy="20177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5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8435" y="3658480"/>
            <a:ext cx="393192" cy="390677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1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7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30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2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4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6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8435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90430" y="3658480"/>
            <a:ext cx="393192" cy="393192"/>
          </a:xfr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BD315BE3-66BC-448E-AC25-B8B59C800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52" y="629616"/>
            <a:ext cx="6550096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91A8F7-D0D7-459C-816C-06A776192CF1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CFF470-94CA-4087-8B57-84A251AB5728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41B3D2-0E68-4CDE-B746-65D383DA0EF1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4D9BB9-0D5B-45D1-A9B9-F8985612AD6E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714EE5-FC7B-4FDA-88D7-B7DB551EA274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984438-C7B6-469B-A0A3-F7C9F2CC6DBD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EBFF5E-9DF7-4591-AC16-CB1D6AE0D25A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E0EA42-935D-43B4-AB8D-FDC3007FD20C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DD61E09-E863-45B9-9F49-02EA501C578E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DB4680-C46B-45C0-9514-7B5E0B10E393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AA84B2-8B6A-4266-8305-9222B397D900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88CF74-DD4A-450A-A6CE-FD0BAFADE3CC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CC73489-9E12-4EC4-BFC7-9BB5C27C2E1F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2658D15-43FF-4F4D-AAE7-4B9122899193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A77309-00B7-459D-BA45-EE1AEAA3B0CD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775FA4-041A-45A7-8F49-9CBD363A28BB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508D4AD-2238-4B32-B766-397DD7A6E429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4B50382-516D-4475-956A-F7F9FD3E08E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99009F-0A9E-4E2F-B4EF-3ECF21378479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FBE686-CBC8-41CE-B11B-CF0C378E6EDE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8450F92-73B1-46EB-A8BC-80B995ED31D0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7EBDAD3-E952-4A8E-8DCF-BAD616AE8FD0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35B39D-DCFF-48D1-B7C8-418310C34B9F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66893CC-18D8-4978-98A0-9F0F1A58F70F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59803DA-84F5-4810-9D67-82851BBBF7B7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9BDBED-FA8E-4080-8786-5B97A485DDB6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D3328E7-2083-4FC9-B32F-1FED3CDFFF3B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D29CBA-4952-44B4-A695-45B4490EEB8D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338F58-85B5-4095-931F-DE4D676A6192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101AC6-3DF3-44E3-8F37-4D420EFB890E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3E958D7-1972-40AD-A538-8302A14984AB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AD3289-DEFC-4EC6-BF0C-2B56CE1CD19B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EA5B12A-0ADE-4B3A-A74C-D3487E40A7C4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23D27DE-07B7-4053-A551-3515F702FECE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Date Placeholder 3">
            <a:extLst>
              <a:ext uri="{FF2B5EF4-FFF2-40B4-BE49-F238E27FC236}">
                <a16:creationId xmlns:a16="http://schemas.microsoft.com/office/drawing/2014/main" id="{DAAD24F3-0234-4B5A-84DA-945939E26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156" name="Footer Placeholder 4">
            <a:extLst>
              <a:ext uri="{FF2B5EF4-FFF2-40B4-BE49-F238E27FC236}">
                <a16:creationId xmlns:a16="http://schemas.microsoft.com/office/drawing/2014/main" id="{664012DC-ACEF-433E-A505-4617F7A7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157" name="Slide Number Placeholder 5">
            <a:extLst>
              <a:ext uri="{FF2B5EF4-FFF2-40B4-BE49-F238E27FC236}">
                <a16:creationId xmlns:a16="http://schemas.microsoft.com/office/drawing/2014/main" id="{58602E04-6AE9-4AB4-8C82-ADECCA2FC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, Content, and Frame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758342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700735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7351" y="572886"/>
            <a:ext cx="4608577" cy="57090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86" y="1047146"/>
            <a:ext cx="4603750" cy="955826"/>
          </a:xfrm>
        </p:spPr>
        <p:txBody>
          <a:bodyPr lIns="0" anchor="t">
            <a:no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01" y="3202442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643128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643128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643128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643128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643128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643128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643128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6431280" y="4010202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643128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643128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643128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643128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700735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7583424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815949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8735568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9311640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988771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10463784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1103985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11615928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11615928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11615928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11615928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11615928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11615928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11615928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11615928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11615928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11615928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11615928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11615928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8159496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873556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9311640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9887712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10463784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11039856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3F93CAB0-49C3-4A79-B42E-9E1448EB8C16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437001" y="2221535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F604C77-9D98-476E-94D5-E470DD4AF76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41177" y="3202442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Online Image Placeholder 4">
            <a:extLst>
              <a:ext uri="{FF2B5EF4-FFF2-40B4-BE49-F238E27FC236}">
                <a16:creationId xmlns:a16="http://schemas.microsoft.com/office/drawing/2014/main" id="{9CF5CB34-93EF-4B2B-A1BE-32B6ED047CA5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4366877" y="2221535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C62B88D-998E-4BF7-848E-A2874E941C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1301" y="5143144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Online Image Placeholder 4">
            <a:extLst>
              <a:ext uri="{FF2B5EF4-FFF2-40B4-BE49-F238E27FC236}">
                <a16:creationId xmlns:a16="http://schemas.microsoft.com/office/drawing/2014/main" id="{5323F037-C84F-497F-BB92-7183D356BA26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1437001" y="4162237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F3F35AF-A5CD-4066-97B9-902126AD39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41177" y="5143144"/>
            <a:ext cx="2001667" cy="747216"/>
          </a:xfrm>
        </p:spPr>
        <p:txBody>
          <a:bodyPr lIns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Online Image Placeholder 4">
            <a:extLst>
              <a:ext uri="{FF2B5EF4-FFF2-40B4-BE49-F238E27FC236}">
                <a16:creationId xmlns:a16="http://schemas.microsoft.com/office/drawing/2014/main" id="{9A265732-BAC2-478A-92AE-23D502B7FF1A}"/>
              </a:ext>
            </a:extLst>
          </p:cNvPr>
          <p:cNvSpPr>
            <a:spLocks noGrp="1"/>
          </p:cNvSpPr>
          <p:nvPr>
            <p:ph type="clipArt" sz="quarter" idx="17"/>
          </p:nvPr>
        </p:nvSpPr>
        <p:spPr>
          <a:xfrm>
            <a:off x="4366877" y="4162237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2" name="Date Placeholder 3">
            <a:extLst>
              <a:ext uri="{FF2B5EF4-FFF2-40B4-BE49-F238E27FC236}">
                <a16:creationId xmlns:a16="http://schemas.microsoft.com/office/drawing/2014/main" id="{A156C4CF-5CE6-43DE-AA90-A75AB2BB67B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4EA599FC-289F-4C20-9865-DAA03F574E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956" y="6356350"/>
            <a:ext cx="3028643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D18BF7DD-991C-4210-9977-3CCAFDB578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74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35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1FA9687-5666-46AC-B2C5-FDA4A4EF6670}"/>
              </a:ext>
            </a:extLst>
          </p:cNvPr>
          <p:cNvSpPr/>
          <p:nvPr userDrawn="1"/>
        </p:nvSpPr>
        <p:spPr>
          <a:xfrm>
            <a:off x="0" y="2682910"/>
            <a:ext cx="4050792" cy="4172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0B6809-6EF5-4C1C-AE26-93D43D084EE4}"/>
              </a:ext>
            </a:extLst>
          </p:cNvPr>
          <p:cNvSpPr/>
          <p:nvPr userDrawn="1"/>
        </p:nvSpPr>
        <p:spPr>
          <a:xfrm>
            <a:off x="4070604" y="2662273"/>
            <a:ext cx="4050792" cy="4172532"/>
          </a:xfrm>
          <a:prstGeom prst="rect">
            <a:avLst/>
          </a:prstGeom>
          <a:solidFill>
            <a:schemeClr val="accent4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DDE35A-F618-42E2-AA04-F609770EFA37}"/>
              </a:ext>
            </a:extLst>
          </p:cNvPr>
          <p:cNvSpPr/>
          <p:nvPr userDrawn="1"/>
        </p:nvSpPr>
        <p:spPr>
          <a:xfrm>
            <a:off x="8141208" y="2662273"/>
            <a:ext cx="4050792" cy="41931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5" y="629616"/>
            <a:ext cx="8042991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5017194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430045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5375565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358371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286696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215022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322533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1791855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1433484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6092307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358371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4658823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1075113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250859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716742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5733936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3942081" y="2467783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8EB2E-CD96-47B9-A63A-8D18CCA89512}"/>
              </a:ext>
            </a:extLst>
          </p:cNvPr>
          <p:cNvSpPr/>
          <p:nvPr userDrawn="1"/>
        </p:nvSpPr>
        <p:spPr>
          <a:xfrm>
            <a:off x="11467872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38708E-067F-4FA9-BA12-1C4EA2B37A63}"/>
              </a:ext>
            </a:extLst>
          </p:cNvPr>
          <p:cNvSpPr/>
          <p:nvPr userDrawn="1"/>
        </p:nvSpPr>
        <p:spPr>
          <a:xfrm>
            <a:off x="10751130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5FFEA-E06D-408B-A778-0B32F03EFF9F}"/>
              </a:ext>
            </a:extLst>
          </p:cNvPr>
          <p:cNvSpPr/>
          <p:nvPr userDrawn="1"/>
        </p:nvSpPr>
        <p:spPr>
          <a:xfrm>
            <a:off x="1182624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561E-6688-489C-BA9B-9C5D3AD90706}"/>
              </a:ext>
            </a:extLst>
          </p:cNvPr>
          <p:cNvSpPr/>
          <p:nvPr userDrawn="1"/>
        </p:nvSpPr>
        <p:spPr>
          <a:xfrm>
            <a:off x="10034388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BE74A-DCDC-4736-A000-7680D880DF04}"/>
              </a:ext>
            </a:extLst>
          </p:cNvPr>
          <p:cNvSpPr/>
          <p:nvPr userDrawn="1"/>
        </p:nvSpPr>
        <p:spPr>
          <a:xfrm>
            <a:off x="9317646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30A29-CB1B-4217-961C-E14F3593D004}"/>
              </a:ext>
            </a:extLst>
          </p:cNvPr>
          <p:cNvSpPr/>
          <p:nvPr userDrawn="1"/>
        </p:nvSpPr>
        <p:spPr>
          <a:xfrm>
            <a:off x="8600904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C4995-9291-4EC8-9EE7-99138E697D86}"/>
              </a:ext>
            </a:extLst>
          </p:cNvPr>
          <p:cNvSpPr/>
          <p:nvPr userDrawn="1"/>
        </p:nvSpPr>
        <p:spPr>
          <a:xfrm>
            <a:off x="9676017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7B342-9394-4E5F-BE39-DC03310AD81F}"/>
              </a:ext>
            </a:extLst>
          </p:cNvPr>
          <p:cNvSpPr/>
          <p:nvPr userDrawn="1"/>
        </p:nvSpPr>
        <p:spPr>
          <a:xfrm>
            <a:off x="8242533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4940C5-39A1-40E8-8A26-EDA81A5FF6E2}"/>
              </a:ext>
            </a:extLst>
          </p:cNvPr>
          <p:cNvSpPr/>
          <p:nvPr userDrawn="1"/>
        </p:nvSpPr>
        <p:spPr>
          <a:xfrm>
            <a:off x="7884162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68A38-2DB0-40ED-A3BD-7B0DBF3DC185}"/>
              </a:ext>
            </a:extLst>
          </p:cNvPr>
          <p:cNvSpPr/>
          <p:nvPr userDrawn="1"/>
        </p:nvSpPr>
        <p:spPr>
          <a:xfrm>
            <a:off x="6809049" y="2467783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22658B-4E93-40D4-8683-4BFDB7FD28AC}"/>
              </a:ext>
            </a:extLst>
          </p:cNvPr>
          <p:cNvSpPr/>
          <p:nvPr userDrawn="1"/>
        </p:nvSpPr>
        <p:spPr>
          <a:xfrm>
            <a:off x="11109501" y="246778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94E203-4D9D-4315-811B-6AEBDA949895}"/>
              </a:ext>
            </a:extLst>
          </p:cNvPr>
          <p:cNvSpPr/>
          <p:nvPr userDrawn="1"/>
        </p:nvSpPr>
        <p:spPr>
          <a:xfrm>
            <a:off x="7525791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8DF5A4-693E-486D-BAB8-69D0BDAE74CE}"/>
              </a:ext>
            </a:extLst>
          </p:cNvPr>
          <p:cNvSpPr/>
          <p:nvPr userDrawn="1"/>
        </p:nvSpPr>
        <p:spPr>
          <a:xfrm>
            <a:off x="8959275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BA4F83-ED0B-439D-983D-DBBFB23D2612}"/>
              </a:ext>
            </a:extLst>
          </p:cNvPr>
          <p:cNvSpPr/>
          <p:nvPr userDrawn="1"/>
        </p:nvSpPr>
        <p:spPr>
          <a:xfrm>
            <a:off x="7167420" y="2467783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B3F76F-9FC5-454E-9B4F-C471289878CD}"/>
              </a:ext>
            </a:extLst>
          </p:cNvPr>
          <p:cNvSpPr/>
          <p:nvPr userDrawn="1"/>
        </p:nvSpPr>
        <p:spPr>
          <a:xfrm>
            <a:off x="6450678" y="2467783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B303D9-4182-4C78-A463-7ED50F26193B}"/>
              </a:ext>
            </a:extLst>
          </p:cNvPr>
          <p:cNvSpPr/>
          <p:nvPr userDrawn="1"/>
        </p:nvSpPr>
        <p:spPr>
          <a:xfrm>
            <a:off x="10392759" y="2467783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F16DA6B-95E3-47E1-84FF-3BC278B4138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6168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Online Image Placeholder 4">
            <a:extLst>
              <a:ext uri="{FF2B5EF4-FFF2-40B4-BE49-F238E27FC236}">
                <a16:creationId xmlns:a16="http://schemas.microsoft.com/office/drawing/2014/main" id="{CAAD9B35-EE81-48EC-8761-181F054A07C5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668302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DA65F58-E1F7-44CA-BD9C-34919803B82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69746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Online Image Placeholder 4">
            <a:extLst>
              <a:ext uri="{FF2B5EF4-FFF2-40B4-BE49-F238E27FC236}">
                <a16:creationId xmlns:a16="http://schemas.microsoft.com/office/drawing/2014/main" id="{0FC3B20B-4758-4A42-8F93-33F464E4670F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681880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3235C0E0-A540-41F6-8358-8E19E9EFBA0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50970" y="4922388"/>
            <a:ext cx="2176974" cy="56651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Online Image Placeholder 4">
            <a:extLst>
              <a:ext uri="{FF2B5EF4-FFF2-40B4-BE49-F238E27FC236}">
                <a16:creationId xmlns:a16="http://schemas.microsoft.com/office/drawing/2014/main" id="{D16285A0-0824-4A0A-892F-2ABEEB9CAC28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9763104" y="3911001"/>
            <a:ext cx="747216" cy="74721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4" name="Date Placeholder 3">
            <a:extLst>
              <a:ext uri="{FF2B5EF4-FFF2-40B4-BE49-F238E27FC236}">
                <a16:creationId xmlns:a16="http://schemas.microsoft.com/office/drawing/2014/main" id="{403A449B-E2DB-41B6-A150-A5C66BE7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1D45A931-0FDA-46B3-A78A-EDB46C29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43592334-BF43-483B-9ED5-B96DF770B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5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329692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0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0" y="4126230"/>
            <a:ext cx="7315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B1173A38-564B-4926-9E0B-57DAB42A7194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6743700" y="1899285"/>
            <a:ext cx="1127125" cy="11271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2A70D14D-B032-42AB-863B-09AB9DB8C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6761B94-9FB3-4CC8-9201-29F60329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E3302F78-FDF8-4294-A286-EBE868040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7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6DBA18F-1861-4C2A-8FFE-4E883AEC0B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5" y="0"/>
            <a:ext cx="6099175" cy="6251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1333500"/>
            <a:ext cx="4493260" cy="1946275"/>
          </a:xfrm>
        </p:spPr>
        <p:txBody>
          <a:bodyPr anchor="b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6200"/>
            <a:ext cx="4493260" cy="2364740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E491E-8435-44CE-B968-83D09EE49881}"/>
              </a:ext>
            </a:extLst>
          </p:cNvPr>
          <p:cNvSpPr/>
          <p:nvPr userDrawn="1"/>
        </p:nvSpPr>
        <p:spPr>
          <a:xfrm>
            <a:off x="6093585" y="625094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03180-44BE-4E4D-BF73-EE5DAD729554}"/>
              </a:ext>
            </a:extLst>
          </p:cNvPr>
          <p:cNvSpPr/>
          <p:nvPr userDrawn="1"/>
        </p:nvSpPr>
        <p:spPr>
          <a:xfrm>
            <a:off x="7313887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3494C-1FD5-4EBA-8A6B-6C58A70E245E}"/>
              </a:ext>
            </a:extLst>
          </p:cNvPr>
          <p:cNvSpPr/>
          <p:nvPr userDrawn="1"/>
        </p:nvSpPr>
        <p:spPr>
          <a:xfrm>
            <a:off x="7924038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4F5D5-9FB3-40E0-9D7F-F5F040B1600D}"/>
              </a:ext>
            </a:extLst>
          </p:cNvPr>
          <p:cNvSpPr/>
          <p:nvPr userDrawn="1"/>
        </p:nvSpPr>
        <p:spPr>
          <a:xfrm>
            <a:off x="8534189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FAC9F-7B71-487B-85A6-B4F56F65E4C2}"/>
              </a:ext>
            </a:extLst>
          </p:cNvPr>
          <p:cNvSpPr/>
          <p:nvPr userDrawn="1"/>
        </p:nvSpPr>
        <p:spPr>
          <a:xfrm>
            <a:off x="9144340" y="6252097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321CDD-C6D0-43F2-A170-9E4DF40B2894}"/>
              </a:ext>
            </a:extLst>
          </p:cNvPr>
          <p:cNvSpPr/>
          <p:nvPr userDrawn="1"/>
        </p:nvSpPr>
        <p:spPr>
          <a:xfrm>
            <a:off x="9754491" y="6252097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A8C59A-C559-4262-8FCA-EAC9CF7210A9}"/>
              </a:ext>
            </a:extLst>
          </p:cNvPr>
          <p:cNvSpPr/>
          <p:nvPr userDrawn="1"/>
        </p:nvSpPr>
        <p:spPr>
          <a:xfrm>
            <a:off x="10364642" y="6252097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3707CE-E446-40A9-83AF-F04214AFAEF3}"/>
              </a:ext>
            </a:extLst>
          </p:cNvPr>
          <p:cNvSpPr/>
          <p:nvPr userDrawn="1"/>
        </p:nvSpPr>
        <p:spPr>
          <a:xfrm>
            <a:off x="10974793" y="6252097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B05DAC-B1E0-42D0-B507-570CF69E87E7}"/>
              </a:ext>
            </a:extLst>
          </p:cNvPr>
          <p:cNvSpPr/>
          <p:nvPr userDrawn="1"/>
        </p:nvSpPr>
        <p:spPr>
          <a:xfrm>
            <a:off x="11584940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A9F79-40D8-44D3-BDF1-C1310C2FC407}"/>
              </a:ext>
            </a:extLst>
          </p:cNvPr>
          <p:cNvSpPr/>
          <p:nvPr userDrawn="1"/>
        </p:nvSpPr>
        <p:spPr>
          <a:xfrm>
            <a:off x="6703736" y="6252097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B852A5-9EEB-4624-BADD-F5FF19960517}"/>
              </a:ext>
            </a:extLst>
          </p:cNvPr>
          <p:cNvSpPr/>
          <p:nvPr userDrawn="1"/>
        </p:nvSpPr>
        <p:spPr>
          <a:xfrm>
            <a:off x="835025" y="848032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2D1610F-F8AC-4CFC-BF3C-E85A51D67E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9B1A01F-A9EE-4009-8274-36D560D838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2590346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816387B0-6878-4D33-A72D-26350FC7B1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518778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21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602CDF5-333B-4D96-98D8-CDFB79A8430E}"/>
              </a:ext>
            </a:extLst>
          </p:cNvPr>
          <p:cNvSpPr/>
          <p:nvPr userDrawn="1"/>
        </p:nvSpPr>
        <p:spPr>
          <a:xfrm>
            <a:off x="10472928" y="3425047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E2D702-5FB5-4F75-B96D-4F210F10EA62}"/>
              </a:ext>
            </a:extLst>
          </p:cNvPr>
          <p:cNvSpPr/>
          <p:nvPr userDrawn="1"/>
        </p:nvSpPr>
        <p:spPr>
          <a:xfrm>
            <a:off x="7044535" y="0"/>
            <a:ext cx="1719072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5" y="2074089"/>
            <a:ext cx="5522750" cy="1492476"/>
          </a:xfrm>
        </p:spPr>
        <p:txBody>
          <a:bodyPr lIns="0" bIns="0" anchor="b"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C85266-52B0-409F-8CE4-E444E424D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5025" y="3865635"/>
            <a:ext cx="5522750" cy="1947336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55E561-1242-4C3A-8D37-3138CA80547F}"/>
              </a:ext>
            </a:extLst>
          </p:cNvPr>
          <p:cNvSpPr/>
          <p:nvPr userDrawn="1"/>
        </p:nvSpPr>
        <p:spPr>
          <a:xfrm>
            <a:off x="10472928" y="1713063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FF298D-0F6B-4888-9B03-1FDDFE28B82B}"/>
              </a:ext>
            </a:extLst>
          </p:cNvPr>
          <p:cNvSpPr/>
          <p:nvPr userDrawn="1"/>
        </p:nvSpPr>
        <p:spPr>
          <a:xfrm>
            <a:off x="8755907" y="0"/>
            <a:ext cx="1719072" cy="1719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C19AED-A027-4017-B01A-E1E6583F81C6}"/>
              </a:ext>
            </a:extLst>
          </p:cNvPr>
          <p:cNvSpPr/>
          <p:nvPr userDrawn="1"/>
        </p:nvSpPr>
        <p:spPr>
          <a:xfrm>
            <a:off x="8755907" y="1713063"/>
            <a:ext cx="1719072" cy="17111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8C741F-060F-4718-A57B-A1162A01F72C}"/>
              </a:ext>
            </a:extLst>
          </p:cNvPr>
          <p:cNvSpPr/>
          <p:nvPr userDrawn="1"/>
        </p:nvSpPr>
        <p:spPr>
          <a:xfrm>
            <a:off x="8755907" y="3425047"/>
            <a:ext cx="1719072" cy="1713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7E4DE3-DDB5-444E-86D9-7B201F0BFC0F}"/>
              </a:ext>
            </a:extLst>
          </p:cNvPr>
          <p:cNvSpPr/>
          <p:nvPr userDrawn="1"/>
        </p:nvSpPr>
        <p:spPr>
          <a:xfrm>
            <a:off x="7044535" y="3425047"/>
            <a:ext cx="1719072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B163DE2-7989-4B1E-8299-5E64777AFA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72928" y="0"/>
            <a:ext cx="1719072" cy="1711166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83976C8-BDBA-48C4-AC83-73D1D8F0F1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72928" y="5138928"/>
            <a:ext cx="1719072" cy="1719072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71082593-1DC5-43B5-947C-7963DD90EB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44535" y="1713063"/>
            <a:ext cx="1711372" cy="1711984"/>
          </a:xfrm>
          <a:custGeom>
            <a:avLst/>
            <a:gdLst>
              <a:gd name="connsiteX0" fmla="*/ 0 w 1719072"/>
              <a:gd name="connsiteY0" fmla="*/ 0 h 1719072"/>
              <a:gd name="connsiteX1" fmla="*/ 1719072 w 1719072"/>
              <a:gd name="connsiteY1" fmla="*/ 0 h 1719072"/>
              <a:gd name="connsiteX2" fmla="*/ 1719072 w 1719072"/>
              <a:gd name="connsiteY2" fmla="*/ 1719072 h 1719072"/>
              <a:gd name="connsiteX3" fmla="*/ 0 w 1719072"/>
              <a:gd name="connsiteY3" fmla="*/ 1719072 h 17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19072">
                <a:moveTo>
                  <a:pt x="0" y="0"/>
                </a:moveTo>
                <a:lnTo>
                  <a:pt x="1719072" y="0"/>
                </a:lnTo>
                <a:lnTo>
                  <a:pt x="1719072" y="1719072"/>
                </a:lnTo>
                <a:lnTo>
                  <a:pt x="0" y="17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B5DBA416-A900-41C7-B41E-F9D99DE451D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5025" y="6356350"/>
            <a:ext cx="806416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994B7D60-DBB5-47AC-87E6-7194D4E37C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71957" y="6356350"/>
            <a:ext cx="3660014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1B87CF0-D8F7-4D29-BF5C-58C43C97C9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5548268" y="6356350"/>
            <a:ext cx="80950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D0707-6223-4E41-9E36-C3BF6C78CA4D}"/>
              </a:ext>
            </a:extLst>
          </p:cNvPr>
          <p:cNvSpPr/>
          <p:nvPr userDrawn="1"/>
        </p:nvSpPr>
        <p:spPr>
          <a:xfrm>
            <a:off x="8755907" y="5138928"/>
            <a:ext cx="1719072" cy="1719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47C29C-1D94-4217-A4D7-E0E0A8CACEBC}"/>
              </a:ext>
            </a:extLst>
          </p:cNvPr>
          <p:cNvSpPr/>
          <p:nvPr userDrawn="1"/>
        </p:nvSpPr>
        <p:spPr>
          <a:xfrm>
            <a:off x="7044535" y="5138928"/>
            <a:ext cx="1719072" cy="1719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36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00" y="1599882"/>
            <a:ext cx="3911600" cy="928688"/>
          </a:xfrm>
        </p:spPr>
        <p:txBody>
          <a:bodyPr lIns="0" anchor="t"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200" y="2667000"/>
            <a:ext cx="3911600" cy="3438144"/>
          </a:xfrm>
        </p:spPr>
        <p:txBody>
          <a:bodyPr lIns="0" numCol="1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42200" y="6356350"/>
            <a:ext cx="1005116" cy="365125"/>
          </a:xfrm>
        </p:spPr>
        <p:txBody>
          <a:bodyPr lIns="0"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88829" y="6356350"/>
            <a:ext cx="19812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7ADB92-0B1B-4197-89C6-501F170642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435096"/>
            <a:ext cx="3438144" cy="3438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E6F19-D213-4BFC-8D80-D66C9D2BD837}"/>
              </a:ext>
            </a:extLst>
          </p:cNvPr>
          <p:cNvSpPr>
            <a:spLocks noChangeAspect="1"/>
          </p:cNvSpPr>
          <p:nvPr userDrawn="1"/>
        </p:nvSpPr>
        <p:spPr>
          <a:xfrm>
            <a:off x="3429000" y="0"/>
            <a:ext cx="3438144" cy="345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B2F89B6-A8D2-4031-8B1F-E4A466C202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572" y="0"/>
            <a:ext cx="3438144" cy="343814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3B27F20-1796-4DA8-9840-EFA1E9ABA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3572" y="3443974"/>
            <a:ext cx="3429000" cy="3422904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BCC36-E2CF-410A-AD2C-722D76849BDC}"/>
              </a:ext>
            </a:extLst>
          </p:cNvPr>
          <p:cNvSpPr/>
          <p:nvPr userDrawn="1"/>
        </p:nvSpPr>
        <p:spPr>
          <a:xfrm>
            <a:off x="7442200" y="1134423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0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E9CD21-8789-4906-BCC9-B0591D8285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" y="0"/>
            <a:ext cx="118491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 lIns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3233057"/>
            <a:ext cx="4203701" cy="296454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01717-EC04-4D9F-BE50-E726ECAC1136}"/>
              </a:ext>
            </a:extLst>
          </p:cNvPr>
          <p:cNvSpPr/>
          <p:nvPr userDrawn="1"/>
        </p:nvSpPr>
        <p:spPr>
          <a:xfrm>
            <a:off x="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841E8-8EE7-488E-B7DD-D1F23F79128D}"/>
              </a:ext>
            </a:extLst>
          </p:cNvPr>
          <p:cNvSpPr/>
          <p:nvPr userDrawn="1"/>
        </p:nvSpPr>
        <p:spPr>
          <a:xfrm>
            <a:off x="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EF00F-18B6-43AC-BF54-3B4939890FE1}"/>
              </a:ext>
            </a:extLst>
          </p:cNvPr>
          <p:cNvSpPr/>
          <p:nvPr userDrawn="1"/>
        </p:nvSpPr>
        <p:spPr>
          <a:xfrm>
            <a:off x="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4B6B-8A0E-422F-B2FF-A68441C16904}"/>
              </a:ext>
            </a:extLst>
          </p:cNvPr>
          <p:cNvSpPr/>
          <p:nvPr userDrawn="1"/>
        </p:nvSpPr>
        <p:spPr>
          <a:xfrm>
            <a:off x="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2B99D-D623-4FE2-BDFD-A23B43BEBBDD}"/>
              </a:ext>
            </a:extLst>
          </p:cNvPr>
          <p:cNvSpPr/>
          <p:nvPr userDrawn="1"/>
        </p:nvSpPr>
        <p:spPr>
          <a:xfrm>
            <a:off x="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892CE3-43B8-4AF7-8E2E-1E5C2045F89A}"/>
              </a:ext>
            </a:extLst>
          </p:cNvPr>
          <p:cNvSpPr/>
          <p:nvPr userDrawn="1"/>
        </p:nvSpPr>
        <p:spPr>
          <a:xfrm>
            <a:off x="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5002F-39B4-49E5-B179-A5F9A322772D}"/>
              </a:ext>
            </a:extLst>
          </p:cNvPr>
          <p:cNvSpPr/>
          <p:nvPr userDrawn="1"/>
        </p:nvSpPr>
        <p:spPr>
          <a:xfrm>
            <a:off x="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47AC63-E8C8-47EF-BDEA-DF587155527B}"/>
              </a:ext>
            </a:extLst>
          </p:cNvPr>
          <p:cNvSpPr/>
          <p:nvPr userDrawn="1"/>
        </p:nvSpPr>
        <p:spPr>
          <a:xfrm>
            <a:off x="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D15DF-3882-4D15-8A5D-B08B7A32A9B0}"/>
              </a:ext>
            </a:extLst>
          </p:cNvPr>
          <p:cNvSpPr/>
          <p:nvPr userDrawn="1"/>
        </p:nvSpPr>
        <p:spPr>
          <a:xfrm>
            <a:off x="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A3B466-F022-4299-8575-4347D62E5ADB}"/>
              </a:ext>
            </a:extLst>
          </p:cNvPr>
          <p:cNvSpPr/>
          <p:nvPr userDrawn="1"/>
        </p:nvSpPr>
        <p:spPr>
          <a:xfrm>
            <a:off x="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3BE58-6B70-49F5-8283-BF3B0B35E1D7}"/>
              </a:ext>
            </a:extLst>
          </p:cNvPr>
          <p:cNvSpPr/>
          <p:nvPr userDrawn="1"/>
        </p:nvSpPr>
        <p:spPr>
          <a:xfrm>
            <a:off x="0" y="65151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5F4154-50AA-4593-A86B-2A7A582D30AA}"/>
              </a:ext>
            </a:extLst>
          </p:cNvPr>
          <p:cNvSpPr/>
          <p:nvPr userDrawn="1"/>
        </p:nvSpPr>
        <p:spPr>
          <a:xfrm>
            <a:off x="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35667C-FE54-4C6C-81D2-C117F6848A7C}"/>
              </a:ext>
            </a:extLst>
          </p:cNvPr>
          <p:cNvSpPr/>
          <p:nvPr userDrawn="1"/>
        </p:nvSpPr>
        <p:spPr>
          <a:xfrm>
            <a:off x="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327EE7-DDE6-4725-9791-0909802594D4}"/>
              </a:ext>
            </a:extLst>
          </p:cNvPr>
          <p:cNvSpPr/>
          <p:nvPr userDrawn="1"/>
        </p:nvSpPr>
        <p:spPr>
          <a:xfrm>
            <a:off x="0" y="54864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80683C-A1F9-41B4-92B6-6690A542A9CA}"/>
              </a:ext>
            </a:extLst>
          </p:cNvPr>
          <p:cNvSpPr/>
          <p:nvPr userDrawn="1"/>
        </p:nvSpPr>
        <p:spPr>
          <a:xfrm>
            <a:off x="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F012F1-D588-4F57-88B5-6F5532BADA92}"/>
              </a:ext>
            </a:extLst>
          </p:cNvPr>
          <p:cNvSpPr/>
          <p:nvPr userDrawn="1"/>
        </p:nvSpPr>
        <p:spPr>
          <a:xfrm>
            <a:off x="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FFED0C-C9D9-439B-8A01-3C4181694F90}"/>
              </a:ext>
            </a:extLst>
          </p:cNvPr>
          <p:cNvSpPr/>
          <p:nvPr userDrawn="1"/>
        </p:nvSpPr>
        <p:spPr>
          <a:xfrm>
            <a:off x="0" y="6858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3FFB96-6B81-475C-995F-610FEC231FEE}"/>
              </a:ext>
            </a:extLst>
          </p:cNvPr>
          <p:cNvSpPr/>
          <p:nvPr userDrawn="1"/>
        </p:nvSpPr>
        <p:spPr>
          <a:xfrm>
            <a:off x="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12DC0D-3BAD-4A09-83DE-A880AF5D71CB}"/>
              </a:ext>
            </a:extLst>
          </p:cNvPr>
          <p:cNvSpPr/>
          <p:nvPr userDrawn="1"/>
        </p:nvSpPr>
        <p:spPr>
          <a:xfrm>
            <a:off x="0" y="17145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069B2B0-3E3B-4E71-8023-5CEF05BF4DF3}"/>
              </a:ext>
            </a:extLst>
          </p:cNvPr>
          <p:cNvSpPr/>
          <p:nvPr userDrawn="1"/>
        </p:nvSpPr>
        <p:spPr>
          <a:xfrm>
            <a:off x="0" y="2057400"/>
            <a:ext cx="342900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AB15B89-DA8C-4D7D-B70F-286B95F8C931}"/>
              </a:ext>
            </a:extLst>
          </p:cNvPr>
          <p:cNvSpPr/>
          <p:nvPr userDrawn="1"/>
        </p:nvSpPr>
        <p:spPr>
          <a:xfrm>
            <a:off x="1130300" y="1066800"/>
            <a:ext cx="628650" cy="1822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88E0B9BB-DE60-45D5-BB83-F9309D54A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C1814D13-F502-4AE1-80E4-7479F5797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4AA35C5-6F41-4930-94A5-EE0C65115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framed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944" y="553068"/>
            <a:ext cx="4608576" cy="57486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0" y="4010202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571944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1148016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172408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2300160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2876232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3452304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4028376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4604448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518052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5180520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5180520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5180520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5180520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5180520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5180520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5180520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5180520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5180520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5180520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5180520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571944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1148016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1724088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230016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287623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345230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4028376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460444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292027F-AAE9-4110-9FB9-9485D82493DC}"/>
              </a:ext>
            </a:extLst>
          </p:cNvPr>
          <p:cNvSpPr/>
          <p:nvPr userDrawn="1"/>
        </p:nvSpPr>
        <p:spPr>
          <a:xfrm>
            <a:off x="6743700" y="28375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2D66ED17-6A8B-4750-B089-A49B6B7F23C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743700" y="6356350"/>
            <a:ext cx="1005116" cy="365125"/>
          </a:xfrm>
        </p:spPr>
        <p:txBody>
          <a:bodyPr lIns="0"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E0A74137-35DA-43A9-A740-435B3099BE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03029" y="6356350"/>
            <a:ext cx="2667000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B68A6459-3B6F-442B-914B-5A5522D327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1542" y="6356350"/>
            <a:ext cx="642257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2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340" y="187071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36FAFC0-63E1-4A5C-8C07-50890392F1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8940" y="11785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D1D7F95-338B-478D-B221-D4C9EC5472B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98340" y="350647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8">
            <a:extLst>
              <a:ext uri="{FF2B5EF4-FFF2-40B4-BE49-F238E27FC236}">
                <a16:creationId xmlns:a16="http://schemas.microsoft.com/office/drawing/2014/main" id="{D5AAA54C-0885-4221-AAAF-831C36B8C0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8940" y="28168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7D1309E-F6F7-4FFB-BFBE-F2B34D49D2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8340" y="5157470"/>
            <a:ext cx="5664200" cy="67437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020F4427-24B5-439F-BAD8-849395F5BD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8940" y="4467860"/>
            <a:ext cx="1143000" cy="67437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61596BB-AB96-498E-9FC6-5A2AB545015E}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118C8-2BD4-4A40-BC58-4FE44DEC7363}"/>
              </a:ext>
            </a:extLst>
          </p:cNvPr>
          <p:cNvSpPr/>
          <p:nvPr userDrawn="1"/>
        </p:nvSpPr>
        <p:spPr>
          <a:xfrm>
            <a:off x="2118360" y="13716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D9616-1E71-41BB-8C88-7A8B2E678B19}"/>
              </a:ext>
            </a:extLst>
          </p:cNvPr>
          <p:cNvSpPr/>
          <p:nvPr userDrawn="1"/>
        </p:nvSpPr>
        <p:spPr>
          <a:xfrm>
            <a:off x="2118360" y="24003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C0C635-E6DB-4926-AB50-27C9523BA6D9}"/>
              </a:ext>
            </a:extLst>
          </p:cNvPr>
          <p:cNvSpPr/>
          <p:nvPr userDrawn="1"/>
        </p:nvSpPr>
        <p:spPr>
          <a:xfrm>
            <a:off x="2118360" y="2743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2E78C-B45B-4FC7-8BA2-B26C3B4C1B7B}"/>
              </a:ext>
            </a:extLst>
          </p:cNvPr>
          <p:cNvSpPr/>
          <p:nvPr userDrawn="1"/>
        </p:nvSpPr>
        <p:spPr>
          <a:xfrm>
            <a:off x="2118360" y="30861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27586E-6CC4-43CF-85A4-5F1DEBF538EE}"/>
              </a:ext>
            </a:extLst>
          </p:cNvPr>
          <p:cNvSpPr/>
          <p:nvPr userDrawn="1"/>
        </p:nvSpPr>
        <p:spPr>
          <a:xfrm>
            <a:off x="2118360" y="34290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A87086-44EB-4B15-9068-C89D4316CCC4}"/>
              </a:ext>
            </a:extLst>
          </p:cNvPr>
          <p:cNvSpPr/>
          <p:nvPr userDrawn="1"/>
        </p:nvSpPr>
        <p:spPr>
          <a:xfrm>
            <a:off x="2118360" y="37719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BA141-4D66-475C-A7A4-24D56F66EA01}"/>
              </a:ext>
            </a:extLst>
          </p:cNvPr>
          <p:cNvSpPr/>
          <p:nvPr userDrawn="1"/>
        </p:nvSpPr>
        <p:spPr>
          <a:xfrm>
            <a:off x="2118360" y="41148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36208B-40F2-466D-94DD-475C48CC33F1}"/>
              </a:ext>
            </a:extLst>
          </p:cNvPr>
          <p:cNvSpPr/>
          <p:nvPr userDrawn="1"/>
        </p:nvSpPr>
        <p:spPr>
          <a:xfrm>
            <a:off x="2118360" y="44577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7F399-568C-49DE-BEA4-F1693AC34329}"/>
              </a:ext>
            </a:extLst>
          </p:cNvPr>
          <p:cNvSpPr/>
          <p:nvPr userDrawn="1"/>
        </p:nvSpPr>
        <p:spPr>
          <a:xfrm>
            <a:off x="2118360" y="48006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4A9B4-FE61-456D-821E-17BBAF611724}"/>
              </a:ext>
            </a:extLst>
          </p:cNvPr>
          <p:cNvSpPr/>
          <p:nvPr userDrawn="1"/>
        </p:nvSpPr>
        <p:spPr>
          <a:xfrm>
            <a:off x="2118360" y="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149E0-1DA5-4D13-B672-D5D022B66892}"/>
              </a:ext>
            </a:extLst>
          </p:cNvPr>
          <p:cNvSpPr/>
          <p:nvPr userDrawn="1"/>
        </p:nvSpPr>
        <p:spPr>
          <a:xfrm>
            <a:off x="2118360" y="65151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4998EA-58DB-4394-B448-32D5476A0416}"/>
              </a:ext>
            </a:extLst>
          </p:cNvPr>
          <p:cNvSpPr/>
          <p:nvPr userDrawn="1"/>
        </p:nvSpPr>
        <p:spPr>
          <a:xfrm>
            <a:off x="2118360" y="3429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0B7785-DD94-4481-9BE0-30321A1E5D4F}"/>
              </a:ext>
            </a:extLst>
          </p:cNvPr>
          <p:cNvSpPr/>
          <p:nvPr userDrawn="1"/>
        </p:nvSpPr>
        <p:spPr>
          <a:xfrm>
            <a:off x="2118360" y="51435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CA73DF-3F6B-4A8B-BC96-5F0E8816759D}"/>
              </a:ext>
            </a:extLst>
          </p:cNvPr>
          <p:cNvSpPr/>
          <p:nvPr userDrawn="1"/>
        </p:nvSpPr>
        <p:spPr>
          <a:xfrm>
            <a:off x="2118360" y="54864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6AF0A-DC14-4B8A-B41C-950B659F5248}"/>
              </a:ext>
            </a:extLst>
          </p:cNvPr>
          <p:cNvSpPr/>
          <p:nvPr userDrawn="1"/>
        </p:nvSpPr>
        <p:spPr>
          <a:xfrm>
            <a:off x="2118360" y="58293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5D68D2-7542-4F1E-923A-0C6C255A8566}"/>
              </a:ext>
            </a:extLst>
          </p:cNvPr>
          <p:cNvSpPr/>
          <p:nvPr userDrawn="1"/>
        </p:nvSpPr>
        <p:spPr>
          <a:xfrm>
            <a:off x="2118360" y="6172200"/>
            <a:ext cx="342900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DD9ED3-7DCD-4E23-94F2-51C26D610A2B}"/>
              </a:ext>
            </a:extLst>
          </p:cNvPr>
          <p:cNvSpPr/>
          <p:nvPr userDrawn="1"/>
        </p:nvSpPr>
        <p:spPr>
          <a:xfrm>
            <a:off x="2118360" y="6858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D83BD-EB0D-46BD-A015-91554B991642}"/>
              </a:ext>
            </a:extLst>
          </p:cNvPr>
          <p:cNvSpPr/>
          <p:nvPr userDrawn="1"/>
        </p:nvSpPr>
        <p:spPr>
          <a:xfrm>
            <a:off x="2118360" y="10287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9C2404-050F-4EF9-B5FD-333059A9D6FA}"/>
              </a:ext>
            </a:extLst>
          </p:cNvPr>
          <p:cNvSpPr/>
          <p:nvPr userDrawn="1"/>
        </p:nvSpPr>
        <p:spPr>
          <a:xfrm>
            <a:off x="2118360" y="1714500"/>
            <a:ext cx="342900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710FF2-3868-4BB0-AA0F-85DAD4623984}"/>
              </a:ext>
            </a:extLst>
          </p:cNvPr>
          <p:cNvSpPr/>
          <p:nvPr userDrawn="1"/>
        </p:nvSpPr>
        <p:spPr>
          <a:xfrm>
            <a:off x="2118360" y="2057400"/>
            <a:ext cx="3429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>
            <a:norm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7" name="Date Placeholder 3">
            <a:extLst>
              <a:ext uri="{FF2B5EF4-FFF2-40B4-BE49-F238E27FC236}">
                <a16:creationId xmlns:a16="http://schemas.microsoft.com/office/drawing/2014/main" id="{4B58E98B-B927-46C1-8ED3-11D1917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99460" y="6356350"/>
            <a:ext cx="27094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58" name="Footer Placeholder 4">
            <a:extLst>
              <a:ext uri="{FF2B5EF4-FFF2-40B4-BE49-F238E27FC236}">
                <a16:creationId xmlns:a16="http://schemas.microsoft.com/office/drawing/2014/main" id="{6CCE00AF-3769-40CD-9667-5C865AF00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83089" y="6356350"/>
            <a:ext cx="225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D8C19DE6-07C2-43A2-A5EE-D0967E1F9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6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A29850-9B3D-49F0-9198-80F35FD55140}"/>
              </a:ext>
            </a:extLst>
          </p:cNvPr>
          <p:cNvSpPr/>
          <p:nvPr userDrawn="1"/>
        </p:nvSpPr>
        <p:spPr>
          <a:xfrm>
            <a:off x="5222748" y="0"/>
            <a:ext cx="1746503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672AB-65F9-4533-9452-7872A8E7C3BC}"/>
              </a:ext>
            </a:extLst>
          </p:cNvPr>
          <p:cNvSpPr/>
          <p:nvPr userDrawn="1"/>
        </p:nvSpPr>
        <p:spPr>
          <a:xfrm>
            <a:off x="174091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0BF50-7B12-496A-986A-AF0B9880118F}"/>
              </a:ext>
            </a:extLst>
          </p:cNvPr>
          <p:cNvSpPr/>
          <p:nvPr userDrawn="1"/>
        </p:nvSpPr>
        <p:spPr>
          <a:xfrm>
            <a:off x="0" y="0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556028-47A8-47AD-A7ED-1CB2252FBE3D}"/>
              </a:ext>
            </a:extLst>
          </p:cNvPr>
          <p:cNvSpPr/>
          <p:nvPr userDrawn="1"/>
        </p:nvSpPr>
        <p:spPr>
          <a:xfrm>
            <a:off x="10445496" y="0"/>
            <a:ext cx="1746504" cy="1755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7570CE-A79F-452C-A098-5DE30EBBC6FB}"/>
              </a:ext>
            </a:extLst>
          </p:cNvPr>
          <p:cNvSpPr/>
          <p:nvPr userDrawn="1"/>
        </p:nvSpPr>
        <p:spPr>
          <a:xfrm>
            <a:off x="1740916" y="1733044"/>
            <a:ext cx="1746504" cy="1755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3866FD-426E-414F-B17B-F648AF71EA9B}"/>
              </a:ext>
            </a:extLst>
          </p:cNvPr>
          <p:cNvSpPr/>
          <p:nvPr userDrawn="1"/>
        </p:nvSpPr>
        <p:spPr>
          <a:xfrm>
            <a:off x="0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B0C63F-EAB3-44FC-B94D-C69BCBD26EBB}"/>
              </a:ext>
            </a:extLst>
          </p:cNvPr>
          <p:cNvSpPr/>
          <p:nvPr userDrawn="1"/>
        </p:nvSpPr>
        <p:spPr>
          <a:xfrm>
            <a:off x="8704580" y="1733044"/>
            <a:ext cx="1746504" cy="1755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9B1BFC-C4E4-428C-A63D-1780C528C70E}"/>
              </a:ext>
            </a:extLst>
          </p:cNvPr>
          <p:cNvSpPr/>
          <p:nvPr userDrawn="1"/>
        </p:nvSpPr>
        <p:spPr>
          <a:xfrm>
            <a:off x="5222748" y="1733044"/>
            <a:ext cx="1746504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506793-EC4D-4DB9-A0A1-CC46BD8565D8}"/>
              </a:ext>
            </a:extLst>
          </p:cNvPr>
          <p:cNvSpPr/>
          <p:nvPr userDrawn="1"/>
        </p:nvSpPr>
        <p:spPr>
          <a:xfrm>
            <a:off x="10451084" y="1733044"/>
            <a:ext cx="1740916" cy="17556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BD3197-9B69-4E3D-9A01-662F1F8E514B}"/>
              </a:ext>
            </a:extLst>
          </p:cNvPr>
          <p:cNvSpPr/>
          <p:nvPr userDrawn="1"/>
        </p:nvSpPr>
        <p:spPr>
          <a:xfrm>
            <a:off x="3481832" y="1733044"/>
            <a:ext cx="1746504" cy="17556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720" y="3870960"/>
            <a:ext cx="9052560" cy="13636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9720" y="5405755"/>
            <a:ext cx="9052560" cy="47688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52">
            <a:extLst>
              <a:ext uri="{FF2B5EF4-FFF2-40B4-BE49-F238E27FC236}">
                <a16:creationId xmlns:a16="http://schemas.microsoft.com/office/drawing/2014/main" id="{AEBBD699-238F-487D-A094-5E479CCCCD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81832" y="0"/>
            <a:ext cx="1740916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52">
            <a:extLst>
              <a:ext uri="{FF2B5EF4-FFF2-40B4-BE49-F238E27FC236}">
                <a16:creationId xmlns:a16="http://schemas.microsoft.com/office/drawing/2014/main" id="{6A29DD5B-55DC-47F4-8032-1E78B3A990B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04580" y="0"/>
            <a:ext cx="1746504" cy="1733044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52">
            <a:extLst>
              <a:ext uri="{FF2B5EF4-FFF2-40B4-BE49-F238E27FC236}">
                <a16:creationId xmlns:a16="http://schemas.microsoft.com/office/drawing/2014/main" id="{DF373D3C-15A7-41D7-A80E-63E14EA87B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252" y="1733044"/>
            <a:ext cx="1735328" cy="1755648"/>
          </a:xfrm>
          <a:custGeom>
            <a:avLst/>
            <a:gdLst>
              <a:gd name="connsiteX0" fmla="*/ 0 w 1719072"/>
              <a:gd name="connsiteY0" fmla="*/ 0 h 1708970"/>
              <a:gd name="connsiteX1" fmla="*/ 1719072 w 1719072"/>
              <a:gd name="connsiteY1" fmla="*/ 0 h 1708970"/>
              <a:gd name="connsiteX2" fmla="*/ 1719072 w 1719072"/>
              <a:gd name="connsiteY2" fmla="*/ 1708970 h 1708970"/>
              <a:gd name="connsiteX3" fmla="*/ 0 w 1719072"/>
              <a:gd name="connsiteY3" fmla="*/ 1708970 h 170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072" h="1708970">
                <a:moveTo>
                  <a:pt x="0" y="0"/>
                </a:moveTo>
                <a:lnTo>
                  <a:pt x="1719072" y="0"/>
                </a:lnTo>
                <a:lnTo>
                  <a:pt x="1719072" y="1708970"/>
                </a:lnTo>
                <a:lnTo>
                  <a:pt x="0" y="1708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EFBC2-5C67-4F2E-8B5F-6AAF8656FBA4}"/>
              </a:ext>
            </a:extLst>
          </p:cNvPr>
          <p:cNvSpPr/>
          <p:nvPr userDrawn="1"/>
        </p:nvSpPr>
        <p:spPr>
          <a:xfrm>
            <a:off x="6969250" y="0"/>
            <a:ext cx="1740917" cy="17330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9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9138" y="6356350"/>
            <a:ext cx="783776" cy="365125"/>
          </a:xfrm>
        </p:spPr>
        <p:txBody>
          <a:bodyPr lIns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10" name="Picture Placeholder 28">
            <a:extLst>
              <a:ext uri="{FF2B5EF4-FFF2-40B4-BE49-F238E27FC236}">
                <a16:creationId xmlns:a16="http://schemas.microsoft.com/office/drawing/2014/main" id="{F5B0F680-047E-4915-A8F5-EFB05A62D5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175" y="607060"/>
            <a:ext cx="6082549" cy="62547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3D54C-F4F9-4FBF-80F6-F45EFD6A2CFF}"/>
              </a:ext>
            </a:extLst>
          </p:cNvPr>
          <p:cNvSpPr/>
          <p:nvPr userDrawn="1"/>
        </p:nvSpPr>
        <p:spPr>
          <a:xfrm>
            <a:off x="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0E28C-9E20-435C-99D0-48CF2909019B}"/>
              </a:ext>
            </a:extLst>
          </p:cNvPr>
          <p:cNvSpPr/>
          <p:nvPr userDrawn="1"/>
        </p:nvSpPr>
        <p:spPr>
          <a:xfrm>
            <a:off x="121339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6EA5A-9289-4E46-9AB8-457FE7AD1491}"/>
              </a:ext>
            </a:extLst>
          </p:cNvPr>
          <p:cNvSpPr/>
          <p:nvPr userDrawn="1"/>
        </p:nvSpPr>
        <p:spPr>
          <a:xfrm>
            <a:off x="182008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425AF3-AF4E-4334-8EF6-9C9C36BFF6E9}"/>
              </a:ext>
            </a:extLst>
          </p:cNvPr>
          <p:cNvSpPr/>
          <p:nvPr userDrawn="1"/>
        </p:nvSpPr>
        <p:spPr>
          <a:xfrm>
            <a:off x="242678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44959B-5FB7-4710-8EB4-C6F2E27C47D4}"/>
              </a:ext>
            </a:extLst>
          </p:cNvPr>
          <p:cNvSpPr/>
          <p:nvPr userDrawn="1"/>
        </p:nvSpPr>
        <p:spPr>
          <a:xfrm>
            <a:off x="3033475" y="0"/>
            <a:ext cx="607060" cy="607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72CBB0-055F-4C86-A198-4CCA83E0D07C}"/>
              </a:ext>
            </a:extLst>
          </p:cNvPr>
          <p:cNvSpPr/>
          <p:nvPr userDrawn="1"/>
        </p:nvSpPr>
        <p:spPr>
          <a:xfrm>
            <a:off x="3640170" y="0"/>
            <a:ext cx="607060" cy="60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07067-9434-4548-88C1-96187DB5A02A}"/>
              </a:ext>
            </a:extLst>
          </p:cNvPr>
          <p:cNvSpPr/>
          <p:nvPr userDrawn="1"/>
        </p:nvSpPr>
        <p:spPr>
          <a:xfrm>
            <a:off x="4246865" y="0"/>
            <a:ext cx="607060" cy="607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ACD849-640F-48CE-8342-1AE774134F52}"/>
              </a:ext>
            </a:extLst>
          </p:cNvPr>
          <p:cNvSpPr/>
          <p:nvPr userDrawn="1"/>
        </p:nvSpPr>
        <p:spPr>
          <a:xfrm>
            <a:off x="4853560" y="0"/>
            <a:ext cx="607060" cy="607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95952-CF8E-4D15-9CC8-CA4743A73453}"/>
              </a:ext>
            </a:extLst>
          </p:cNvPr>
          <p:cNvSpPr/>
          <p:nvPr userDrawn="1"/>
        </p:nvSpPr>
        <p:spPr>
          <a:xfrm>
            <a:off x="5460256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A4A50-99ED-4ED2-8288-09A681E55857}"/>
              </a:ext>
            </a:extLst>
          </p:cNvPr>
          <p:cNvSpPr/>
          <p:nvPr userDrawn="1"/>
        </p:nvSpPr>
        <p:spPr>
          <a:xfrm>
            <a:off x="606695" y="0"/>
            <a:ext cx="607060" cy="607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E24E4D-15D7-4BF5-9092-BD4E86DB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3219450"/>
            <a:ext cx="4603750" cy="1343025"/>
          </a:xfrm>
        </p:spPr>
        <p:txBody>
          <a:bodyPr lIns="0" anchor="t">
            <a:normAutofit/>
          </a:bodyPr>
          <a:lstStyle>
            <a:lvl1pPr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093093-F077-4A1D-A6ED-946369A58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3700" y="4589463"/>
            <a:ext cx="4603750" cy="1500187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3E355-5671-4FE4-8958-99FC40EF5B1D}"/>
              </a:ext>
            </a:extLst>
          </p:cNvPr>
          <p:cNvSpPr/>
          <p:nvPr userDrawn="1"/>
        </p:nvSpPr>
        <p:spPr>
          <a:xfrm>
            <a:off x="6743700" y="2850249"/>
            <a:ext cx="628650" cy="1822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3D699E8-339D-4753-8032-13F328CF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47214" y="6356350"/>
            <a:ext cx="2808515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24FE381-D866-4C7F-95D5-4CF34B3A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30" y="6356350"/>
            <a:ext cx="78377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ellaneous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4A94B9-9E00-4DD6-BCD4-604645044CAD}"/>
              </a:ext>
            </a:extLst>
          </p:cNvPr>
          <p:cNvSpPr/>
          <p:nvPr userDrawn="1"/>
        </p:nvSpPr>
        <p:spPr>
          <a:xfrm>
            <a:off x="5017194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9AA0F-90FD-444F-B618-EE6F4C1F122A}"/>
              </a:ext>
            </a:extLst>
          </p:cNvPr>
          <p:cNvSpPr/>
          <p:nvPr userDrawn="1"/>
        </p:nvSpPr>
        <p:spPr>
          <a:xfrm>
            <a:off x="430045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5D740-BF58-4DAE-A85B-5EF9B6EE3615}"/>
              </a:ext>
            </a:extLst>
          </p:cNvPr>
          <p:cNvSpPr/>
          <p:nvPr userDrawn="1"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B3B2E1-FF09-40A7-993A-BFF59632C25C}"/>
              </a:ext>
            </a:extLst>
          </p:cNvPr>
          <p:cNvSpPr/>
          <p:nvPr userDrawn="1"/>
        </p:nvSpPr>
        <p:spPr>
          <a:xfrm>
            <a:off x="358371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9981C2-BC8B-44CC-9A8B-A5B381264380}"/>
              </a:ext>
            </a:extLst>
          </p:cNvPr>
          <p:cNvSpPr/>
          <p:nvPr userDrawn="1"/>
        </p:nvSpPr>
        <p:spPr>
          <a:xfrm>
            <a:off x="286696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FAAD0A-E8F9-47F8-874E-433E4C9A92AC}"/>
              </a:ext>
            </a:extLst>
          </p:cNvPr>
          <p:cNvSpPr/>
          <p:nvPr userDrawn="1"/>
        </p:nvSpPr>
        <p:spPr>
          <a:xfrm>
            <a:off x="215022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1ABB2-3607-4850-A2E7-141BF30EA1E4}"/>
              </a:ext>
            </a:extLst>
          </p:cNvPr>
          <p:cNvSpPr/>
          <p:nvPr userDrawn="1"/>
        </p:nvSpPr>
        <p:spPr>
          <a:xfrm>
            <a:off x="322533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BB6AA-DB66-48A4-BBD2-9B36C02E5371}"/>
              </a:ext>
            </a:extLst>
          </p:cNvPr>
          <p:cNvSpPr/>
          <p:nvPr userDrawn="1"/>
        </p:nvSpPr>
        <p:spPr>
          <a:xfrm>
            <a:off x="1791855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9AC868-5C63-419B-8791-593862E707C6}"/>
              </a:ext>
            </a:extLst>
          </p:cNvPr>
          <p:cNvSpPr/>
          <p:nvPr userDrawn="1"/>
        </p:nvSpPr>
        <p:spPr>
          <a:xfrm>
            <a:off x="1433484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6AF71-D03B-4190-8590-1688288FB9F2}"/>
              </a:ext>
            </a:extLst>
          </p:cNvPr>
          <p:cNvSpPr/>
          <p:nvPr userDrawn="1"/>
        </p:nvSpPr>
        <p:spPr>
          <a:xfrm>
            <a:off x="6092307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A6CEDE-A238-4C3A-B315-B3D3081EC7CC}"/>
              </a:ext>
            </a:extLst>
          </p:cNvPr>
          <p:cNvSpPr/>
          <p:nvPr userDrawn="1"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CE100-6140-4208-8CE9-DFE45B35007E}"/>
              </a:ext>
            </a:extLst>
          </p:cNvPr>
          <p:cNvSpPr/>
          <p:nvPr userDrawn="1"/>
        </p:nvSpPr>
        <p:spPr>
          <a:xfrm>
            <a:off x="4658823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75F84B-6DC9-4492-A492-95E4ABEF1B78}"/>
              </a:ext>
            </a:extLst>
          </p:cNvPr>
          <p:cNvSpPr/>
          <p:nvPr userDrawn="1"/>
        </p:nvSpPr>
        <p:spPr>
          <a:xfrm>
            <a:off x="1075113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788D4C-E960-45E8-ABC4-72FC2128647B}"/>
              </a:ext>
            </a:extLst>
          </p:cNvPr>
          <p:cNvSpPr/>
          <p:nvPr userDrawn="1"/>
        </p:nvSpPr>
        <p:spPr>
          <a:xfrm>
            <a:off x="250859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8D71AB-A26E-43A9-B413-A59CFBCDD9B1}"/>
              </a:ext>
            </a:extLst>
          </p:cNvPr>
          <p:cNvSpPr/>
          <p:nvPr userDrawn="1"/>
        </p:nvSpPr>
        <p:spPr>
          <a:xfrm>
            <a:off x="716742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1E9C91-A1C1-432A-9523-A511B304162F}"/>
              </a:ext>
            </a:extLst>
          </p:cNvPr>
          <p:cNvSpPr/>
          <p:nvPr userDrawn="1"/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D3C8E1-8F58-4916-9097-718454DAC9FC}"/>
              </a:ext>
            </a:extLst>
          </p:cNvPr>
          <p:cNvSpPr/>
          <p:nvPr userDrawn="1"/>
        </p:nvSpPr>
        <p:spPr>
          <a:xfrm>
            <a:off x="5733936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465436-7CD8-4713-84B2-BE392283D713}"/>
              </a:ext>
            </a:extLst>
          </p:cNvPr>
          <p:cNvSpPr/>
          <p:nvPr userDrawn="1"/>
        </p:nvSpPr>
        <p:spPr>
          <a:xfrm>
            <a:off x="3942081" y="0"/>
            <a:ext cx="36576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4BFDB3-CC2F-4666-9557-90812A8E5147}"/>
              </a:ext>
            </a:extLst>
          </p:cNvPr>
          <p:cNvSpPr/>
          <p:nvPr userDrawn="1"/>
        </p:nvSpPr>
        <p:spPr>
          <a:xfrm>
            <a:off x="11467872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D356C3-53D1-4AF1-B3FD-AEEFF75FDB5C}"/>
              </a:ext>
            </a:extLst>
          </p:cNvPr>
          <p:cNvSpPr/>
          <p:nvPr userDrawn="1"/>
        </p:nvSpPr>
        <p:spPr>
          <a:xfrm>
            <a:off x="10751130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89E7C-AF7A-4E82-B01B-1A945C7BBF79}"/>
              </a:ext>
            </a:extLst>
          </p:cNvPr>
          <p:cNvSpPr/>
          <p:nvPr userDrawn="1"/>
        </p:nvSpPr>
        <p:spPr>
          <a:xfrm>
            <a:off x="1182624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05B19F-DE4A-4705-A964-0579015AED0E}"/>
              </a:ext>
            </a:extLst>
          </p:cNvPr>
          <p:cNvSpPr/>
          <p:nvPr userDrawn="1"/>
        </p:nvSpPr>
        <p:spPr>
          <a:xfrm>
            <a:off x="10034388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99157-3482-4535-BECD-566EFFF308AD}"/>
              </a:ext>
            </a:extLst>
          </p:cNvPr>
          <p:cNvSpPr/>
          <p:nvPr userDrawn="1"/>
        </p:nvSpPr>
        <p:spPr>
          <a:xfrm>
            <a:off x="9317646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8CCBF5-CCDC-43C9-B57D-B9DAE23B58BE}"/>
              </a:ext>
            </a:extLst>
          </p:cNvPr>
          <p:cNvSpPr/>
          <p:nvPr userDrawn="1"/>
        </p:nvSpPr>
        <p:spPr>
          <a:xfrm>
            <a:off x="8600904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2D896-790A-420A-BBFB-AFDB7BD9B603}"/>
              </a:ext>
            </a:extLst>
          </p:cNvPr>
          <p:cNvSpPr/>
          <p:nvPr userDrawn="1"/>
        </p:nvSpPr>
        <p:spPr>
          <a:xfrm>
            <a:off x="9676017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941E70-EE67-4F80-B753-2F6426D0A9DA}"/>
              </a:ext>
            </a:extLst>
          </p:cNvPr>
          <p:cNvSpPr/>
          <p:nvPr userDrawn="1"/>
        </p:nvSpPr>
        <p:spPr>
          <a:xfrm>
            <a:off x="8242533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51E552-2222-4200-8E39-4DF2BEB677FD}"/>
              </a:ext>
            </a:extLst>
          </p:cNvPr>
          <p:cNvSpPr/>
          <p:nvPr userDrawn="1"/>
        </p:nvSpPr>
        <p:spPr>
          <a:xfrm>
            <a:off x="7884162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3002CA-9883-43A9-B000-00F9F7A14D27}"/>
              </a:ext>
            </a:extLst>
          </p:cNvPr>
          <p:cNvSpPr/>
          <p:nvPr userDrawn="1"/>
        </p:nvSpPr>
        <p:spPr>
          <a:xfrm>
            <a:off x="6809049" y="0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1A1E0B-5D8C-42BB-8493-4A6E267A7C73}"/>
              </a:ext>
            </a:extLst>
          </p:cNvPr>
          <p:cNvSpPr/>
          <p:nvPr userDrawn="1"/>
        </p:nvSpPr>
        <p:spPr>
          <a:xfrm>
            <a:off x="11109501" y="0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E86EA3-C77E-4F5B-B2D8-06ACD07DECA4}"/>
              </a:ext>
            </a:extLst>
          </p:cNvPr>
          <p:cNvSpPr/>
          <p:nvPr userDrawn="1"/>
        </p:nvSpPr>
        <p:spPr>
          <a:xfrm>
            <a:off x="7525791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D0E5EA-DA68-48FA-984B-26F2185EF431}"/>
              </a:ext>
            </a:extLst>
          </p:cNvPr>
          <p:cNvSpPr/>
          <p:nvPr userDrawn="1"/>
        </p:nvSpPr>
        <p:spPr>
          <a:xfrm>
            <a:off x="8959275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E5F851-80EC-44A1-B97A-D40F00A63A11}"/>
              </a:ext>
            </a:extLst>
          </p:cNvPr>
          <p:cNvSpPr/>
          <p:nvPr userDrawn="1"/>
        </p:nvSpPr>
        <p:spPr>
          <a:xfrm>
            <a:off x="7167420" y="0"/>
            <a:ext cx="365760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6D6FCB-D2DE-4100-B034-4F158AA21763}"/>
              </a:ext>
            </a:extLst>
          </p:cNvPr>
          <p:cNvSpPr/>
          <p:nvPr userDrawn="1"/>
        </p:nvSpPr>
        <p:spPr>
          <a:xfrm>
            <a:off x="6450678" y="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3C2CDE-BD78-4521-A433-7332BF3D57FA}"/>
              </a:ext>
            </a:extLst>
          </p:cNvPr>
          <p:cNvSpPr/>
          <p:nvPr userDrawn="1"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4BBE4B76-BA2D-4EA4-A178-30F57AC1DF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43984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045FF175-F59F-4A69-B296-E046C77842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43984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FBAA7D2D-B5F0-416A-A89F-1DC3E6A877E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43984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01187116-E25F-47A2-9BC5-532F3F42D3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43980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28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B69B6CD5-B022-423C-A017-AD2D8FFA066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5226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06A7180A-5FBF-4DE7-A668-E24E022DFA9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5226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EFABF40-7E40-4F8A-80D3-DB5903EEBDF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5226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FFD10C91-B253-496D-889A-D48B1A0AA55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562665" y="5226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000" kern="1200" spc="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9FDBCD91-EE94-4107-8814-059FE0E8F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76" y="629616"/>
            <a:ext cx="9371048" cy="1325563"/>
          </a:xfrm>
        </p:spPr>
        <p:txBody>
          <a:bodyPr anchor="ctr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93" name="Date Placeholder 3">
            <a:extLst>
              <a:ext uri="{FF2B5EF4-FFF2-40B4-BE49-F238E27FC236}">
                <a16:creationId xmlns:a16="http://schemas.microsoft.com/office/drawing/2014/main" id="{3EDC5EF0-E937-47AD-8F93-11A7E0319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94" name="Footer Placeholder 4">
            <a:extLst>
              <a:ext uri="{FF2B5EF4-FFF2-40B4-BE49-F238E27FC236}">
                <a16:creationId xmlns:a16="http://schemas.microsoft.com/office/drawing/2014/main" id="{4CB9AE8E-EB22-4097-951C-4A6E38B2D47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95" name="Slide Number Placeholder 5">
            <a:extLst>
              <a:ext uri="{FF2B5EF4-FFF2-40B4-BE49-F238E27FC236}">
                <a16:creationId xmlns:a16="http://schemas.microsoft.com/office/drawing/2014/main" id="{D89D10F4-442B-4B78-B541-92469482E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7/13/20XX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Conference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76" r:id="rId4"/>
    <p:sldLayoutId id="2147483650" r:id="rId5"/>
    <p:sldLayoutId id="2147483682" r:id="rId6"/>
    <p:sldLayoutId id="2147483667" r:id="rId7"/>
    <p:sldLayoutId id="2147483668" r:id="rId8"/>
    <p:sldLayoutId id="2147483656" r:id="rId9"/>
    <p:sldLayoutId id="2147483677" r:id="rId10"/>
    <p:sldLayoutId id="2147483664" r:id="rId11"/>
    <p:sldLayoutId id="2147483678" r:id="rId12"/>
    <p:sldLayoutId id="2147483679" r:id="rId13"/>
    <p:sldLayoutId id="2147483680" r:id="rId14"/>
    <p:sldLayoutId id="2147483673" r:id="rId15"/>
    <p:sldLayoutId id="2147483681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rson with red hair in front of pink background">
            <a:extLst>
              <a:ext uri="{FF2B5EF4-FFF2-40B4-BE49-F238E27FC236}">
                <a16:creationId xmlns:a16="http://schemas.microsoft.com/office/drawing/2014/main" id="{0B5415FF-395A-4AF8-B0FD-292979D3F8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5570" y="1079"/>
            <a:ext cx="1719072" cy="1719072"/>
          </a:xfrm>
        </p:spPr>
      </p:pic>
      <p:pic>
        <p:nvPicPr>
          <p:cNvPr id="18" name="Picture Placeholder 17" descr="red-headed person with round glasses, blue scarf, against an orange background">
            <a:extLst>
              <a:ext uri="{FF2B5EF4-FFF2-40B4-BE49-F238E27FC236}">
                <a16:creationId xmlns:a16="http://schemas.microsoft.com/office/drawing/2014/main" id="{DF1622E7-8A65-41B3-A580-D41862C088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823" y="1713063"/>
            <a:ext cx="1719072" cy="17190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1532" y="1912892"/>
            <a:ext cx="6492422" cy="2413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YouTube Streamer</a:t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15" name="Picture Placeholder 14" descr="person with yellow sweater and black hat against a blue background">
            <a:extLst>
              <a:ext uri="{FF2B5EF4-FFF2-40B4-BE49-F238E27FC236}">
                <a16:creationId xmlns:a16="http://schemas.microsoft.com/office/drawing/2014/main" id="{BC440D7D-B6ED-48AB-80DC-7E1E2E8E61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5570" y="5137031"/>
            <a:ext cx="1719072" cy="1719072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9578" y="5597131"/>
            <a:ext cx="5050971" cy="472073"/>
          </a:xfrm>
        </p:spPr>
        <p:txBody>
          <a:bodyPr/>
          <a:lstStyle/>
          <a:p>
            <a:r>
              <a:rPr lang="en-US" dirty="0" smtClean="0"/>
              <a:t>Miracle </a:t>
            </a:r>
            <a:r>
              <a:rPr lang="en-US" dirty="0" err="1" smtClean="0"/>
              <a:t>Ogunnusi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01DCC8-3AD5-4A76-8E21-3CCFD3370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99578" y="5996567"/>
            <a:ext cx="6563542" cy="569912"/>
          </a:xfrm>
        </p:spPr>
        <p:txBody>
          <a:bodyPr>
            <a:normAutofit/>
          </a:bodyPr>
          <a:lstStyle/>
          <a:p>
            <a:r>
              <a:rPr lang="en-US" dirty="0" smtClean="0"/>
              <a:t>INTERN CAREER PRESENTATION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97155"/>
            <a:ext cx="10576560" cy="662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0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" y="224627"/>
            <a:ext cx="10657840" cy="64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" y="298868"/>
            <a:ext cx="10820400" cy="63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589280"/>
            <a:ext cx="1152427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893B-EBF0-409E-842E-417E0DC37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1280" y="80962"/>
            <a:ext cx="9448800" cy="674370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 smtClean="0">
                <a:latin typeface="Arial" panose="020B0604020202020204" pitchFamily="34" charset="0"/>
              </a:rPr>
              <a:t>QUESTION 7 - </a:t>
            </a:r>
            <a:r>
              <a:rPr lang="en-US" sz="1800" dirty="0" smtClean="0"/>
              <a:t>PROPOSE A SYSTEM FOR ENHANCING CONTENT RECOMMENDATIONS TO YOUTUBE USERS BASED ON STREAMERS‘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 dirty="0" smtClean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latin typeface="Arial" panose="020B0604020202020204" pitchFamily="34" charset="0"/>
              </a:rPr>
              <a:t>Have </a:t>
            </a:r>
            <a:r>
              <a:rPr lang="en-US" altLang="en-US" sz="1400" dirty="0">
                <a:latin typeface="Arial" panose="020B0604020202020204" pitchFamily="34" charset="0"/>
              </a:rPr>
              <a:t>you ever scrolled through YouTube looking for something interesting to watch, but felt lost in a sea of </a:t>
            </a:r>
            <a:r>
              <a:rPr lang="en-US" altLang="en-US" sz="1400" dirty="0" smtClean="0">
                <a:latin typeface="Arial" panose="020B0604020202020204" pitchFamily="34" charset="0"/>
              </a:rPr>
              <a:t>options? This </a:t>
            </a:r>
            <a:r>
              <a:rPr lang="en-US" altLang="en-US" sz="1400" dirty="0">
                <a:latin typeface="Arial" panose="020B0604020202020204" pitchFamily="34" charset="0"/>
              </a:rPr>
              <a:t>proposal outlines a new system to improve YouTube recommendations, helping you discover streamers </a:t>
            </a:r>
            <a:r>
              <a:rPr lang="en-US" altLang="en-US" sz="1400" dirty="0" smtClean="0">
                <a:latin typeface="Arial" panose="020B0604020202020204" pitchFamily="34" charset="0"/>
              </a:rPr>
              <a:t>you love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 smtClean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smtClean="0">
                <a:latin typeface="Arial" panose="020B0604020202020204" pitchFamily="34" charset="0"/>
              </a:rPr>
              <a:t>Imagine </a:t>
            </a:r>
            <a:r>
              <a:rPr lang="en-US" altLang="en-US" sz="1400" b="1" dirty="0">
                <a:latin typeface="Arial" panose="020B0604020202020204" pitchFamily="34" charset="0"/>
              </a:rPr>
              <a:t>this:</a:t>
            </a:r>
            <a:r>
              <a:rPr lang="en-US" altLang="en-US" sz="1400" dirty="0">
                <a:latin typeface="Arial" panose="020B0604020202020204" pitchFamily="34" charset="0"/>
              </a:rPr>
              <a:t> Instead of random suggestions, YouTube uses two key things to pick the perfect channels for you: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400" b="1" dirty="0">
                <a:latin typeface="Arial" panose="020B0604020202020204" pitchFamily="34" charset="0"/>
              </a:rPr>
              <a:t>What streamers are good at:</a:t>
            </a:r>
            <a:r>
              <a:rPr lang="en-US" altLang="en-US" sz="1400" dirty="0">
                <a:latin typeface="Arial" panose="020B0604020202020204" pitchFamily="34" charset="0"/>
              </a:rPr>
              <a:t> This includes the kind of content they create </a:t>
            </a:r>
            <a:r>
              <a:rPr lang="en-US" altLang="en-US" sz="1400" dirty="0" smtClean="0">
                <a:latin typeface="Arial" panose="020B0604020202020204" pitchFamily="34" charset="0"/>
              </a:rPr>
              <a:t>(music</a:t>
            </a:r>
            <a:r>
              <a:rPr lang="en-US" altLang="en-US" sz="1400" dirty="0">
                <a:latin typeface="Arial" panose="020B0604020202020204" pitchFamily="34" charset="0"/>
              </a:rPr>
              <a:t>, comedy, </a:t>
            </a:r>
            <a:r>
              <a:rPr lang="en-US" altLang="en-US" sz="1400" dirty="0" smtClean="0">
                <a:latin typeface="Arial" panose="020B0604020202020204" pitchFamily="34" charset="0"/>
              </a:rPr>
              <a:t>drama, etc</a:t>
            </a:r>
            <a:r>
              <a:rPr lang="en-US" altLang="en-US" sz="1400" dirty="0">
                <a:latin typeface="Arial" panose="020B0604020202020204" pitchFamily="34" charset="0"/>
              </a:rPr>
              <a:t>.) and how viewers respond (likes, comments, </a:t>
            </a:r>
            <a:r>
              <a:rPr lang="en-US" altLang="en-US" sz="1400" dirty="0" smtClean="0">
                <a:latin typeface="Arial" panose="020B0604020202020204" pitchFamily="34" charset="0"/>
              </a:rPr>
              <a:t>views)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1400" b="1" dirty="0">
                <a:latin typeface="Arial" panose="020B0604020202020204" pitchFamily="34" charset="0"/>
              </a:rPr>
              <a:t>What you enjoy watching:</a:t>
            </a:r>
            <a:r>
              <a:rPr lang="en-US" altLang="en-US" sz="1400" dirty="0">
                <a:latin typeface="Arial" panose="020B0604020202020204" pitchFamily="34" charset="0"/>
              </a:rPr>
              <a:t> The system learns from the videos you already watch and recommends similar streamers you might enjoy.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/>
            </a:r>
            <a:br>
              <a:rPr lang="en-US" altLang="en-US" sz="1400" dirty="0">
                <a:latin typeface="Arial" panose="020B0604020202020204" pitchFamily="34" charset="0"/>
              </a:rPr>
            </a:br>
            <a:r>
              <a:rPr lang="en-US" altLang="en-US" sz="1400" b="1" dirty="0">
                <a:latin typeface="Arial" panose="020B0604020202020204" pitchFamily="34" charset="0"/>
              </a:rPr>
              <a:t>Here's how it would </a:t>
            </a:r>
            <a:r>
              <a:rPr lang="en-US" altLang="en-US" sz="1400" b="1" dirty="0" smtClean="0">
                <a:latin typeface="Arial" panose="020B0604020202020204" pitchFamily="34" charset="0"/>
              </a:rPr>
              <a:t>work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400" b="1" dirty="0">
                <a:latin typeface="Arial" panose="020B0604020202020204" pitchFamily="34" charset="0"/>
              </a:rPr>
              <a:t>Gathering Information:</a:t>
            </a:r>
            <a:r>
              <a:rPr lang="en-US" altLang="en-US" sz="1400" dirty="0">
                <a:latin typeface="Arial" panose="020B0604020202020204" pitchFamily="34" charset="0"/>
              </a:rPr>
              <a:t> YouTube would collect details about streamers, like their content category and how viewers engage with their videos. </a:t>
            </a:r>
            <a:r>
              <a:rPr lang="en-US" altLang="en-US" sz="1400" dirty="0" smtClean="0">
                <a:latin typeface="Arial" panose="020B0604020202020204" pitchFamily="34" charset="0"/>
              </a:rPr>
              <a:t>It </a:t>
            </a:r>
            <a:r>
              <a:rPr lang="en-US" altLang="en-US" sz="1400" dirty="0">
                <a:latin typeface="Arial" panose="020B0604020202020204" pitchFamily="34" charset="0"/>
              </a:rPr>
              <a:t>would also keep track of the channels you watch and how long you stick around.</a:t>
            </a:r>
            <a:br>
              <a:rPr lang="en-US" altLang="en-US" sz="1400" dirty="0">
                <a:latin typeface="Arial" panose="020B0604020202020204" pitchFamily="34" charset="0"/>
              </a:rPr>
            </a:br>
            <a:endParaRPr lang="en-US" altLang="en-US" sz="14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1400" b="1" dirty="0">
                <a:latin typeface="Arial" panose="020B0604020202020204" pitchFamily="34" charset="0"/>
              </a:rPr>
              <a:t>Making Connections:</a:t>
            </a:r>
            <a:r>
              <a:rPr lang="en-US" altLang="en-US" sz="1400" dirty="0">
                <a:latin typeface="Arial" panose="020B0604020202020204" pitchFamily="34" charset="0"/>
              </a:rPr>
              <a:t> Using this information, the system would find connections between streamers and viewers. For example, if you love watching </a:t>
            </a:r>
            <a:r>
              <a:rPr lang="en-US" altLang="en-US" sz="1400" dirty="0" smtClean="0">
                <a:latin typeface="Arial" panose="020B0604020202020204" pitchFamily="34" charset="0"/>
              </a:rPr>
              <a:t>cooking videos</a:t>
            </a:r>
            <a:r>
              <a:rPr lang="en-US" altLang="en-US" sz="1400" dirty="0">
                <a:latin typeface="Arial" panose="020B0604020202020204" pitchFamily="34" charset="0"/>
              </a:rPr>
              <a:t>, it might recommend other channels </a:t>
            </a:r>
            <a:r>
              <a:rPr lang="en-US" altLang="en-US" sz="1400" dirty="0" smtClean="0">
                <a:latin typeface="Arial" panose="020B0604020202020204" pitchFamily="34" charset="0"/>
              </a:rPr>
              <a:t>with cooking content</a:t>
            </a:r>
            <a:r>
              <a:rPr lang="en-US" altLang="en-US" sz="1400" dirty="0">
                <a:latin typeface="Arial" panose="020B0604020202020204" pitchFamily="34" charset="0"/>
              </a:rPr>
              <a:t>.</a:t>
            </a:r>
            <a:br>
              <a:rPr lang="en-US" altLang="en-US" sz="1400" dirty="0">
                <a:latin typeface="Arial" panose="020B0604020202020204" pitchFamily="34" charset="0"/>
              </a:rPr>
            </a:br>
            <a:endParaRPr lang="en-US" altLang="en-US" sz="14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1400" b="1" dirty="0">
                <a:latin typeface="Arial" panose="020B0604020202020204" pitchFamily="34" charset="0"/>
              </a:rPr>
              <a:t>Learning and Adapting:</a:t>
            </a:r>
            <a:r>
              <a:rPr lang="en-US" altLang="en-US" sz="1400" dirty="0">
                <a:latin typeface="Arial" panose="020B0604020202020204" pitchFamily="34" charset="0"/>
              </a:rPr>
              <a:t> The system would constantly learn and improve. If you keep watching a </a:t>
            </a:r>
            <a:r>
              <a:rPr lang="en-US" altLang="en-US" sz="1400" dirty="0" smtClean="0">
                <a:latin typeface="Arial" panose="020B0604020202020204" pitchFamily="34" charset="0"/>
              </a:rPr>
              <a:t>particular streamer </a:t>
            </a:r>
            <a:r>
              <a:rPr lang="en-US" altLang="en-US" sz="1400" dirty="0">
                <a:latin typeface="Arial" panose="020B0604020202020204" pitchFamily="34" charset="0"/>
              </a:rPr>
              <a:t>the system suggested, it would take note and recommend similar channels in the future. If you never click on a suggested video, the system would learn from that too and adjust its recommendations.</a:t>
            </a:r>
            <a:br>
              <a:rPr lang="en-US" altLang="en-US" sz="1400" dirty="0">
                <a:latin typeface="Arial" panose="020B0604020202020204" pitchFamily="34" charset="0"/>
              </a:rPr>
            </a:br>
            <a:endParaRPr lang="en-US" altLang="en-US" sz="1400" dirty="0">
              <a:latin typeface="Arial" panose="020B0604020202020204" pitchFamily="34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sz="1400" b="1" dirty="0">
                <a:latin typeface="Arial" panose="020B0604020202020204" pitchFamily="34" charset="0"/>
              </a:rPr>
              <a:t>Always Getting Better:</a:t>
            </a:r>
            <a:r>
              <a:rPr lang="en-US" altLang="en-US" sz="1400" dirty="0">
                <a:latin typeface="Arial" panose="020B0604020202020204" pitchFamily="34" charset="0"/>
              </a:rPr>
              <a:t> By constantly learning from both streamers and viewers, YouTube could create a recommendation system that feels personal. Imagine a system that can not only suggest channels you'll enjoy, but also help you discover exciting new content creators you might have missed </a:t>
            </a:r>
            <a:r>
              <a:rPr lang="en-US" altLang="en-US" sz="1400" dirty="0" smtClean="0">
                <a:latin typeface="Arial" panose="020B0604020202020204" pitchFamily="34" charset="0"/>
              </a:rPr>
              <a:t>before. This </a:t>
            </a:r>
            <a:r>
              <a:rPr lang="en-US" altLang="en-US" sz="1400" dirty="0">
                <a:latin typeface="Arial" panose="020B0604020202020204" pitchFamily="34" charset="0"/>
              </a:rPr>
              <a:t>system would benefit everyone. Viewers would find more content they love, and streamers would reach a wider audience who enjoy their work. It's a win-win for everyone on </a:t>
            </a:r>
            <a:r>
              <a:rPr lang="en-US" altLang="en-US" sz="1400" dirty="0" smtClean="0">
                <a:latin typeface="Arial" panose="020B0604020202020204" pitchFamily="34" charset="0"/>
              </a:rPr>
              <a:t>YouTube.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0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4" y="2074088"/>
            <a:ext cx="5535295" cy="172575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16" name="Picture Placeholder 15" descr="person with green glasses and pink shirt against blue background">
            <a:extLst>
              <a:ext uri="{FF2B5EF4-FFF2-40B4-BE49-F238E27FC236}">
                <a16:creationId xmlns:a16="http://schemas.microsoft.com/office/drawing/2014/main" id="{7CE006F8-BA8F-404B-9E8B-7BE858DD6C2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4535" y="1713063"/>
            <a:ext cx="1711372" cy="1711984"/>
          </a:xfrm>
        </p:spPr>
      </p:pic>
      <p:pic>
        <p:nvPicPr>
          <p:cNvPr id="14" name="Picture Placeholder 13" descr="person with pink shirt against yellow background">
            <a:extLst>
              <a:ext uri="{FF2B5EF4-FFF2-40B4-BE49-F238E27FC236}">
                <a16:creationId xmlns:a16="http://schemas.microsoft.com/office/drawing/2014/main" id="{C1ED1EAB-99F9-49E1-AE0D-147B02AB8D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2928" y="0"/>
            <a:ext cx="1719072" cy="1711166"/>
          </a:xfrm>
        </p:spPr>
      </p:pic>
      <p:pic>
        <p:nvPicPr>
          <p:cNvPr id="18" name="Picture Placeholder 17" descr="person with red hair in front of pink background">
            <a:extLst>
              <a:ext uri="{FF2B5EF4-FFF2-40B4-BE49-F238E27FC236}">
                <a16:creationId xmlns:a16="http://schemas.microsoft.com/office/drawing/2014/main" id="{01883369-FE50-4F8D-AB68-2B4C235326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2928" y="5138928"/>
            <a:ext cx="1719072" cy="1719072"/>
          </a:xfrm>
        </p:spPr>
      </p:pic>
    </p:spTree>
    <p:extLst>
      <p:ext uri="{BB962C8B-B14F-4D97-AF65-F5344CB8AC3E}">
        <p14:creationId xmlns:p14="http://schemas.microsoft.com/office/powerpoint/2010/main" val="246212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red-headed person with round glasses, blue scarf, against an orange background">
            <a:extLst>
              <a:ext uri="{FF2B5EF4-FFF2-40B4-BE49-F238E27FC236}">
                <a16:creationId xmlns:a16="http://schemas.microsoft.com/office/drawing/2014/main" id="{77C64309-2BFE-48CD-9B51-BEA1BC9F5D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" y="0"/>
            <a:ext cx="118491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62DA2-02E0-4172-94FD-1700F4DB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99" y="1619250"/>
            <a:ext cx="4813301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1CEDA-E0CE-4863-A93C-2A0FF4123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99" y="3233057"/>
            <a:ext cx="4203701" cy="2964543"/>
          </a:xfrm>
        </p:spPr>
        <p:txBody>
          <a:bodyPr>
            <a:normAutofit/>
          </a:bodyPr>
          <a:lstStyle/>
          <a:p>
            <a:r>
              <a:rPr lang="en-US" sz="1400" b="1" dirty="0"/>
              <a:t>Dataset : Top 1000 </a:t>
            </a:r>
            <a:r>
              <a:rPr lang="en-US" sz="1400" b="1" dirty="0" smtClean="0"/>
              <a:t>YouTubers </a:t>
            </a:r>
            <a:r>
              <a:rPr lang="en-US" sz="1400" b="1" dirty="0"/>
              <a:t>statistics</a:t>
            </a:r>
            <a:endParaRPr lang="en-US" sz="1400" dirty="0"/>
          </a:p>
          <a:p>
            <a:r>
              <a:rPr lang="en-US" sz="1400" b="1" dirty="0" smtClean="0"/>
              <a:t>This </a:t>
            </a:r>
            <a:r>
              <a:rPr lang="en-US" sz="1400" b="1" dirty="0"/>
              <a:t>dataset contains </a:t>
            </a:r>
            <a:r>
              <a:rPr lang="en-US" sz="1400" b="1" dirty="0" smtClean="0"/>
              <a:t>valuable information </a:t>
            </a:r>
            <a:r>
              <a:rPr lang="en-US" sz="1400" b="1" dirty="0"/>
              <a:t>about the top </a:t>
            </a:r>
            <a:r>
              <a:rPr lang="en-US" sz="1400" b="1" dirty="0" smtClean="0"/>
              <a:t>YouTube streamers,  including </a:t>
            </a:r>
            <a:r>
              <a:rPr lang="en-US" sz="1400" b="1" dirty="0"/>
              <a:t>their ranking, categories, subscribers</a:t>
            </a:r>
            <a:r>
              <a:rPr lang="en-US" sz="1400" b="1" dirty="0" smtClean="0"/>
              <a:t>, country</a:t>
            </a:r>
            <a:r>
              <a:rPr lang="en-US" sz="1400" b="1" dirty="0"/>
              <a:t>, visits, likes, comments, and more</a:t>
            </a:r>
            <a:r>
              <a:rPr lang="en-US" sz="1400" b="1" dirty="0" smtClean="0"/>
              <a:t>. </a:t>
            </a:r>
          </a:p>
          <a:p>
            <a:r>
              <a:rPr lang="en-US" sz="1400" b="1" dirty="0" smtClean="0"/>
              <a:t>The </a:t>
            </a:r>
            <a:r>
              <a:rPr lang="en-US" sz="1400" b="1" dirty="0"/>
              <a:t>task is to perform a </a:t>
            </a:r>
            <a:r>
              <a:rPr lang="en-US" sz="1400" b="1" dirty="0" smtClean="0"/>
              <a:t>comprehensive analysis </a:t>
            </a:r>
            <a:r>
              <a:rPr lang="en-US" sz="1400" b="1" dirty="0"/>
              <a:t>of the dataset to extract </a:t>
            </a:r>
            <a:r>
              <a:rPr lang="en-US" sz="1400" b="1" dirty="0" smtClean="0"/>
              <a:t>insights about </a:t>
            </a:r>
            <a:r>
              <a:rPr lang="en-US" sz="1400" b="1" dirty="0"/>
              <a:t>the top YouTube content creators.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441E9947-AF04-4491-A853-16ED82EE7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2D38DC6-B74C-4F9B-ADA7-1EB3FCEF13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30300" y="1436995"/>
            <a:ext cx="628650" cy="182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1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74585" y="2766221"/>
            <a:ext cx="6858002" cy="1325563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4526" y="68036"/>
            <a:ext cx="9727474" cy="67437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400" dirty="0" smtClean="0"/>
              <a:t>1</a:t>
            </a:r>
            <a:r>
              <a:rPr lang="en-US" sz="1400" dirty="0"/>
              <a:t>. </a:t>
            </a:r>
            <a:r>
              <a:rPr lang="en-US" sz="1400" b="1" dirty="0"/>
              <a:t>Data Exploration: </a:t>
            </a:r>
          </a:p>
          <a:p>
            <a:pPr algn="just"/>
            <a:r>
              <a:rPr lang="en-US" sz="1400" dirty="0"/>
              <a:t>- Start by exploring the dataset to understand its structure and identify key variables. </a:t>
            </a:r>
          </a:p>
          <a:p>
            <a:pPr algn="just"/>
            <a:r>
              <a:rPr lang="en-US" sz="1400" dirty="0"/>
              <a:t>- Check for missing data and outliers.</a:t>
            </a:r>
          </a:p>
          <a:p>
            <a:pPr algn="just"/>
            <a:r>
              <a:rPr lang="en-US" sz="1400" dirty="0"/>
              <a:t>2. </a:t>
            </a:r>
            <a:r>
              <a:rPr lang="en-US" sz="1400" b="1" dirty="0"/>
              <a:t>Trend Analysis: </a:t>
            </a:r>
          </a:p>
          <a:p>
            <a:pPr algn="just"/>
            <a:r>
              <a:rPr lang="en-US" sz="1400" dirty="0"/>
              <a:t>- Identify trends among the top YouTube streamers. Which categories are the most popular? </a:t>
            </a:r>
          </a:p>
          <a:p>
            <a:pPr algn="just"/>
            <a:r>
              <a:rPr lang="en-US" sz="1400" dirty="0"/>
              <a:t>- Is there a correlation between the number of subscribers and the number of likes or comments?</a:t>
            </a:r>
          </a:p>
          <a:p>
            <a:pPr algn="just"/>
            <a:r>
              <a:rPr lang="en-US" sz="1400" dirty="0"/>
              <a:t>3. </a:t>
            </a:r>
            <a:r>
              <a:rPr lang="en-US" sz="1400" b="1" dirty="0"/>
              <a:t>Audience Study: </a:t>
            </a:r>
          </a:p>
          <a:p>
            <a:pPr algn="just"/>
            <a:r>
              <a:rPr lang="en-US" sz="1400" dirty="0"/>
              <a:t>- Analyze the distribution of streamers' audiences by country. </a:t>
            </a:r>
            <a:r>
              <a:rPr lang="en-US" sz="1400" dirty="0"/>
              <a:t>Are there regional preferences for </a:t>
            </a:r>
            <a:r>
              <a:rPr lang="en-US" sz="1400" dirty="0" smtClean="0"/>
              <a:t>specific content </a:t>
            </a:r>
            <a:r>
              <a:rPr lang="en-US" sz="1400" dirty="0"/>
              <a:t>categories?</a:t>
            </a:r>
          </a:p>
          <a:p>
            <a:pPr algn="just"/>
            <a:r>
              <a:rPr lang="en-US" sz="1400" dirty="0"/>
              <a:t>4. </a:t>
            </a:r>
            <a:r>
              <a:rPr lang="en-US" sz="1400" b="1" dirty="0"/>
              <a:t>Performance Metrics: </a:t>
            </a:r>
          </a:p>
          <a:p>
            <a:pPr algn="just"/>
            <a:r>
              <a:rPr lang="en-US" sz="1400" dirty="0"/>
              <a:t>- Calculate and visualize the average number of subscribers, visits, likes, and comments. </a:t>
            </a:r>
          </a:p>
          <a:p>
            <a:pPr marL="171450" indent="-171450" algn="just">
              <a:buFontTx/>
              <a:buChar char="-"/>
            </a:pPr>
            <a:r>
              <a:rPr lang="en-US" sz="1400" dirty="0" smtClean="0"/>
              <a:t>Are </a:t>
            </a:r>
            <a:r>
              <a:rPr lang="en-US" sz="1400" dirty="0"/>
              <a:t>there patterns or anomalies in these metrics</a:t>
            </a:r>
            <a:r>
              <a:rPr lang="en-US" sz="1400" dirty="0" smtClean="0"/>
              <a:t>?</a:t>
            </a:r>
          </a:p>
          <a:p>
            <a:pPr algn="just"/>
            <a:r>
              <a:rPr lang="en-US" sz="1400" dirty="0" smtClean="0"/>
              <a:t>5</a:t>
            </a:r>
            <a:r>
              <a:rPr lang="en-US" sz="1400" dirty="0"/>
              <a:t>. </a:t>
            </a:r>
            <a:r>
              <a:rPr lang="en-US" sz="1400" b="1" dirty="0"/>
              <a:t>Content Categories: </a:t>
            </a:r>
          </a:p>
          <a:p>
            <a:pPr algn="just"/>
            <a:r>
              <a:rPr lang="en-US" sz="1400" dirty="0"/>
              <a:t>- Explore the distribution of content categories. </a:t>
            </a:r>
            <a:r>
              <a:rPr lang="en-US" sz="1400" dirty="0"/>
              <a:t>Which categories have the highest number </a:t>
            </a:r>
            <a:r>
              <a:rPr lang="en-US" sz="1400" dirty="0" smtClean="0"/>
              <a:t>of streamers</a:t>
            </a:r>
            <a:r>
              <a:rPr lang="en-US" sz="1400" dirty="0"/>
              <a:t>? </a:t>
            </a:r>
          </a:p>
          <a:p>
            <a:pPr algn="just"/>
            <a:r>
              <a:rPr lang="en-US" sz="1400" dirty="0"/>
              <a:t>- Are there specific categories with exceptional performance metrics?</a:t>
            </a:r>
          </a:p>
          <a:p>
            <a:pPr algn="just"/>
            <a:r>
              <a:rPr lang="en-US" sz="1400" dirty="0"/>
              <a:t>6</a:t>
            </a:r>
            <a:r>
              <a:rPr lang="en-US" sz="1400" dirty="0" smtClean="0"/>
              <a:t>. </a:t>
            </a:r>
            <a:r>
              <a:rPr lang="en-US" sz="1400" b="1" dirty="0"/>
              <a:t>Benchmarking: </a:t>
            </a:r>
          </a:p>
          <a:p>
            <a:pPr algn="just"/>
            <a:r>
              <a:rPr lang="en-US" sz="1400" dirty="0"/>
              <a:t>- Identify streamers with above-average performance in terms of subscribers, visits, likes, and comments. </a:t>
            </a:r>
          </a:p>
          <a:p>
            <a:pPr algn="just"/>
            <a:r>
              <a:rPr lang="en-US" sz="1400" dirty="0"/>
              <a:t>- Who are the top-performing content creators?</a:t>
            </a:r>
          </a:p>
          <a:p>
            <a:pPr algn="just"/>
            <a:r>
              <a:rPr lang="en-US" sz="1400" dirty="0"/>
              <a:t>7</a:t>
            </a:r>
            <a:r>
              <a:rPr lang="en-US" sz="1400" dirty="0" smtClean="0"/>
              <a:t>. </a:t>
            </a:r>
            <a:r>
              <a:rPr lang="en-US" sz="1400" b="1" dirty="0"/>
              <a:t>Content Recommendations: </a:t>
            </a:r>
          </a:p>
          <a:p>
            <a:pPr algn="just"/>
            <a:r>
              <a:rPr lang="en-US" sz="1400" dirty="0"/>
              <a:t>- Propose a system for enhancing content recommendations to YouTube users based on streamers' </a:t>
            </a:r>
            <a:r>
              <a:rPr lang="en-US" sz="1400" dirty="0" smtClean="0"/>
              <a:t>categories and </a:t>
            </a:r>
            <a:r>
              <a:rPr lang="en-US" sz="1400" dirty="0"/>
              <a:t>performance metrics.</a:t>
            </a:r>
          </a:p>
          <a:p>
            <a:pPr marL="171450" indent="-171450" algn="just">
              <a:buFontTx/>
              <a:buChar char="-"/>
            </a:pPr>
            <a:endParaRPr lang="en-US" sz="1400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86A68C5A-097F-4E40-B09F-300C3632E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Conference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" y="464070"/>
            <a:ext cx="10932160" cy="617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0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Conference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01600"/>
            <a:ext cx="11013440" cy="66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Conference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" y="273745"/>
            <a:ext cx="11064239" cy="64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Conference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8757"/>
            <a:ext cx="10993120" cy="65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5" y="293774"/>
            <a:ext cx="5071220" cy="6427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28304"/>
            <a:ext cx="6162027" cy="41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1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0" y="477520"/>
            <a:ext cx="11536735" cy="59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0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1353C"/>
      </a:accent1>
      <a:accent2>
        <a:srgbClr val="DB8802"/>
      </a:accent2>
      <a:accent3>
        <a:srgbClr val="D91D62"/>
      </a:accent3>
      <a:accent4>
        <a:srgbClr val="42529B"/>
      </a:accent4>
      <a:accent5>
        <a:srgbClr val="CBDA00"/>
      </a:accent5>
      <a:accent6>
        <a:srgbClr val="76DCFD"/>
      </a:accent6>
      <a:hlink>
        <a:srgbClr val="0563C1"/>
      </a:hlink>
      <a:folHlink>
        <a:srgbClr val="954F72"/>
      </a:folHlink>
    </a:clrScheme>
    <a:fontScheme name="Custom 61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DB28BE-4CC0-4691-9CA5-2BA850A679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03C5E8-6E73-4A29-90A5-6BDD54A3FA10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microsoft.com/sharepoint/v3"/>
    <ds:schemaRef ds:uri="http://www.w3.org/XML/1998/namespace"/>
    <ds:schemaRef ds:uri="230e9df3-be65-4c73-a93b-d1236ebd677e"/>
    <ds:schemaRef ds:uri="http://schemas.openxmlformats.org/package/2006/metadata/core-properties"/>
    <ds:schemaRef ds:uri="http://purl.org/dc/terms/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B4E1621-53FD-467C-AE5E-8761D6C2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TM78298634</Template>
  <TotalTime>0</TotalTime>
  <Words>656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Nova</vt:lpstr>
      <vt:lpstr>Office Theme</vt:lpstr>
      <vt:lpstr>YouTube Streamer Analysis</vt:lpstr>
      <vt:lpstr>Description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2021-07-29T05:11:00Z</dcterms:created>
  <dcterms:modified xsi:type="dcterms:W3CDTF">2024-06-19T22:24:18Z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